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13"/>
  </p:notesMasterIdLst>
  <p:sldIdLst>
    <p:sldId id="256" r:id="rId2"/>
    <p:sldId id="271" r:id="rId3"/>
    <p:sldId id="258" r:id="rId4"/>
    <p:sldId id="257" r:id="rId5"/>
    <p:sldId id="261" r:id="rId6"/>
    <p:sldId id="279" r:id="rId7"/>
    <p:sldId id="274" r:id="rId8"/>
    <p:sldId id="275" r:id="rId9"/>
    <p:sldId id="266" r:id="rId10"/>
    <p:sldId id="276" r:id="rId11"/>
    <p:sldId id="277" r:id="rId12"/>
  </p:sldIdLst>
  <p:sldSz cx="12192000" cy="6858000"/>
  <p:notesSz cx="6858000" cy="110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ena Brinkman" initials="SB" lastIdx="2" clrIdx="0">
    <p:extLst>
      <p:ext uri="{19B8F6BF-5375-455C-9EA6-DF929625EA0E}">
        <p15:presenceInfo xmlns:p15="http://schemas.microsoft.com/office/powerpoint/2012/main" userId="S::brinkmsa@shernet.sheridancollege.ca::af14a193-0377-4055-af38-fdb9bfd63e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D4699-7CE3-43D6-95FF-82BD7791B21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6BC0DC-BA38-4559-8315-CCEEE4A9E0A8}">
      <dgm:prSet phldr="0"/>
      <dgm:spPr/>
      <dgm:t>
        <a:bodyPr/>
        <a:lstStyle/>
        <a:p>
          <a:pPr>
            <a:lnSpc>
              <a:spcPct val="100000"/>
            </a:lnSpc>
          </a:pPr>
          <a:r>
            <a:rPr lang="en-US"/>
            <a:t>Are there any specific competencies that you look for in a candidate to align with your strategic goals </a:t>
          </a:r>
          <a:r>
            <a:rPr lang="en-US">
              <a:latin typeface="Century Gothic" panose="020B0502020202020204"/>
            </a:rPr>
            <a:t>and</a:t>
          </a:r>
          <a:r>
            <a:rPr lang="en-US"/>
            <a:t> business culture?</a:t>
          </a:r>
        </a:p>
      </dgm:t>
    </dgm:pt>
    <dgm:pt modelId="{C1B8CC6D-DDB3-4CB6-9401-0003B5E6C21F}" type="parTrans" cxnId="{DB54CE7E-31D5-4AC5-8003-467EC4D3BE05}">
      <dgm:prSet/>
      <dgm:spPr/>
      <dgm:t>
        <a:bodyPr/>
        <a:lstStyle/>
        <a:p>
          <a:endParaRPr lang="en-CA"/>
        </a:p>
      </dgm:t>
    </dgm:pt>
    <dgm:pt modelId="{17B579D7-8C43-4367-B23C-D4AACE9E0336}" type="sibTrans" cxnId="{DB54CE7E-31D5-4AC5-8003-467EC4D3BE05}">
      <dgm:prSet/>
      <dgm:spPr/>
      <dgm:t>
        <a:bodyPr/>
        <a:lstStyle/>
        <a:p>
          <a:endParaRPr lang="en-US"/>
        </a:p>
      </dgm:t>
    </dgm:pt>
    <dgm:pt modelId="{05FA0445-1598-4269-BE0C-11F2E89A89D4}">
      <dgm:prSet phldr="0"/>
      <dgm:spPr/>
      <dgm:t>
        <a:bodyPr/>
        <a:lstStyle/>
        <a:p>
          <a:pPr>
            <a:lnSpc>
              <a:spcPct val="100000"/>
            </a:lnSpc>
          </a:pPr>
          <a:r>
            <a:rPr lang="en-US"/>
            <a:t>What </a:t>
          </a:r>
          <a:r>
            <a:rPr lang="en-US">
              <a:latin typeface="Century Gothic" panose="020B0502020202020204"/>
            </a:rPr>
            <a:t>position</a:t>
          </a:r>
          <a:r>
            <a:rPr lang="en-US"/>
            <a:t> </a:t>
          </a:r>
          <a:r>
            <a:rPr lang="en-US">
              <a:latin typeface="Century Gothic" panose="020B0502020202020204"/>
            </a:rPr>
            <a:t>is CAS</a:t>
          </a:r>
          <a:r>
            <a:rPr lang="en-US"/>
            <a:t> Interiors Inc. currently hiring for? </a:t>
          </a:r>
          <a:r>
            <a:rPr lang="en-US" b="0" i="0" u="none" strike="noStrike" cap="none" baseline="0" noProof="0">
              <a:latin typeface="Century Gothic"/>
            </a:rPr>
            <a:t> </a:t>
          </a:r>
          <a:r>
            <a:rPr lang="en-US">
              <a:latin typeface="Century Gothic" panose="020B0502020202020204"/>
            </a:rPr>
            <a:t> </a:t>
          </a:r>
          <a:endParaRPr lang="en-US" b="0" i="0" u="none" strike="noStrike" cap="none" baseline="0" noProof="0">
            <a:latin typeface="Century Gothic"/>
          </a:endParaRPr>
        </a:p>
      </dgm:t>
    </dgm:pt>
    <dgm:pt modelId="{7D493FB2-52EA-4057-A6C6-51C13FE834C0}" type="parTrans" cxnId="{1A795561-A78B-4FE2-B1DC-245C50524F69}">
      <dgm:prSet/>
      <dgm:spPr/>
      <dgm:t>
        <a:bodyPr/>
        <a:lstStyle/>
        <a:p>
          <a:endParaRPr lang="en-CA"/>
        </a:p>
      </dgm:t>
    </dgm:pt>
    <dgm:pt modelId="{259A46BD-24DF-40D7-AC0B-6838A5C1E0DB}" type="sibTrans" cxnId="{1A795561-A78B-4FE2-B1DC-245C50524F69}">
      <dgm:prSet/>
      <dgm:spPr/>
      <dgm:t>
        <a:bodyPr/>
        <a:lstStyle/>
        <a:p>
          <a:endParaRPr lang="en-US"/>
        </a:p>
      </dgm:t>
    </dgm:pt>
    <dgm:pt modelId="{0DE03E00-A3C4-4545-AE46-AFE2967CA67E}">
      <dgm:prSet phldr="0"/>
      <dgm:spPr/>
      <dgm:t>
        <a:bodyPr/>
        <a:lstStyle/>
        <a:p>
          <a:pPr>
            <a:lnSpc>
              <a:spcPct val="100000"/>
            </a:lnSpc>
          </a:pPr>
          <a:r>
            <a:rPr lang="en-US"/>
            <a:t>Is the current job description for Project Coordinator up to date? </a:t>
          </a:r>
          <a:endParaRPr lang="en-US">
            <a:latin typeface="Century Gothic" panose="020B0502020202020204"/>
          </a:endParaRPr>
        </a:p>
      </dgm:t>
    </dgm:pt>
    <dgm:pt modelId="{179D0F48-0678-4930-80DD-1D71E024BFB7}" type="parTrans" cxnId="{52B1EFCB-E054-4528-A224-0A7D06E6DC56}">
      <dgm:prSet/>
      <dgm:spPr/>
      <dgm:t>
        <a:bodyPr/>
        <a:lstStyle/>
        <a:p>
          <a:endParaRPr lang="en-CA"/>
        </a:p>
      </dgm:t>
    </dgm:pt>
    <dgm:pt modelId="{46836E92-D467-4DAC-AE20-208682ADC6EB}" type="sibTrans" cxnId="{52B1EFCB-E054-4528-A224-0A7D06E6DC56}">
      <dgm:prSet/>
      <dgm:spPr/>
      <dgm:t>
        <a:bodyPr/>
        <a:lstStyle/>
        <a:p>
          <a:endParaRPr lang="en-US"/>
        </a:p>
      </dgm:t>
    </dgm:pt>
    <dgm:pt modelId="{2E5453FE-2B34-4346-8CB7-9597A939A21F}">
      <dgm:prSet phldr="0"/>
      <dgm:spPr/>
      <dgm:t>
        <a:bodyPr/>
        <a:lstStyle/>
        <a:p>
          <a:pPr>
            <a:lnSpc>
              <a:spcPct val="100000"/>
            </a:lnSpc>
          </a:pPr>
          <a:r>
            <a:rPr lang="en-US"/>
            <a:t>What is CAS Interiors Inc.'s  business strategy? </a:t>
          </a:r>
          <a:r>
            <a:rPr lang="en-US">
              <a:latin typeface="Century Gothic" panose="020B0502020202020204"/>
            </a:rPr>
            <a:t>  </a:t>
          </a:r>
        </a:p>
      </dgm:t>
    </dgm:pt>
    <dgm:pt modelId="{A6934BFD-0908-45B2-8D86-2B2C369E4F56}" type="parTrans" cxnId="{6651A2D1-8071-4420-A1B9-B7BA53DB756C}">
      <dgm:prSet/>
      <dgm:spPr/>
      <dgm:t>
        <a:bodyPr/>
        <a:lstStyle/>
        <a:p>
          <a:endParaRPr lang="en-CA"/>
        </a:p>
      </dgm:t>
    </dgm:pt>
    <dgm:pt modelId="{F3D41A66-DB1A-426B-AF5B-E22ADB88450E}" type="sibTrans" cxnId="{6651A2D1-8071-4420-A1B9-B7BA53DB756C}">
      <dgm:prSet/>
      <dgm:spPr/>
      <dgm:t>
        <a:bodyPr/>
        <a:lstStyle/>
        <a:p>
          <a:endParaRPr lang="en-US"/>
        </a:p>
      </dgm:t>
    </dgm:pt>
    <dgm:pt modelId="{DF2D31E4-05F7-4FDF-B974-38B883CF58E3}">
      <dgm:prSet phldr="0"/>
      <dgm:spPr/>
      <dgm:t>
        <a:bodyPr/>
        <a:lstStyle/>
        <a:p>
          <a:pPr>
            <a:lnSpc>
              <a:spcPct val="100000"/>
            </a:lnSpc>
          </a:pPr>
          <a:r>
            <a:rPr lang="en-US"/>
            <a:t>How does the workforce play a role in the company's strategic plan? </a:t>
          </a:r>
        </a:p>
      </dgm:t>
    </dgm:pt>
    <dgm:pt modelId="{EDC5EA43-EF5F-46B2-B95C-14F2CD3BF2CE}" type="parTrans" cxnId="{30A56FD9-5FB9-4D7A-813A-96BB7A71BD17}">
      <dgm:prSet/>
      <dgm:spPr/>
      <dgm:t>
        <a:bodyPr/>
        <a:lstStyle/>
        <a:p>
          <a:endParaRPr lang="en-CA"/>
        </a:p>
      </dgm:t>
    </dgm:pt>
    <dgm:pt modelId="{398F2B49-3F1B-4E13-A330-5A0ADB4028FE}" type="sibTrans" cxnId="{30A56FD9-5FB9-4D7A-813A-96BB7A71BD17}">
      <dgm:prSet/>
      <dgm:spPr/>
      <dgm:t>
        <a:bodyPr/>
        <a:lstStyle/>
        <a:p>
          <a:endParaRPr lang="en-CA"/>
        </a:p>
      </dgm:t>
    </dgm:pt>
    <dgm:pt modelId="{97BE88FF-5658-447A-A5D6-183041B2D8CB}">
      <dgm:prSet phldr="0"/>
      <dgm:spPr/>
      <dgm:t>
        <a:bodyPr/>
        <a:lstStyle/>
        <a:p>
          <a:pPr>
            <a:lnSpc>
              <a:spcPct val="100000"/>
            </a:lnSpc>
          </a:pPr>
          <a:r>
            <a:rPr lang="en-US"/>
            <a:t>What knowledge, skills, and abilities are required to be successful in the Project Coordinator role? </a:t>
          </a:r>
        </a:p>
      </dgm:t>
    </dgm:pt>
    <dgm:pt modelId="{85F43AFE-A745-438B-88E6-51ACBAFAC37C}" type="parTrans" cxnId="{165B3A7A-2234-44EE-906B-749FF1B43260}">
      <dgm:prSet/>
      <dgm:spPr/>
      <dgm:t>
        <a:bodyPr/>
        <a:lstStyle/>
        <a:p>
          <a:endParaRPr lang="en-CA"/>
        </a:p>
      </dgm:t>
    </dgm:pt>
    <dgm:pt modelId="{15C2BEBB-898C-4C83-AB95-F0B727E2E84D}" type="sibTrans" cxnId="{165B3A7A-2234-44EE-906B-749FF1B43260}">
      <dgm:prSet/>
      <dgm:spPr/>
      <dgm:t>
        <a:bodyPr/>
        <a:lstStyle/>
        <a:p>
          <a:endParaRPr lang="en-CA"/>
        </a:p>
      </dgm:t>
    </dgm:pt>
    <dgm:pt modelId="{32DB8FAF-3D84-494E-B83B-9897F80E8665}" type="pres">
      <dgm:prSet presAssocID="{1ABD4699-7CE3-43D6-95FF-82BD7791B218}" presName="root" presStyleCnt="0">
        <dgm:presLayoutVars>
          <dgm:dir/>
          <dgm:resizeHandles val="exact"/>
        </dgm:presLayoutVars>
      </dgm:prSet>
      <dgm:spPr/>
    </dgm:pt>
    <dgm:pt modelId="{79FAC4BD-555D-4DB1-BC53-E0DB57B5CFA8}" type="pres">
      <dgm:prSet presAssocID="{05FA0445-1598-4269-BE0C-11F2E89A89D4}" presName="compNode" presStyleCnt="0"/>
      <dgm:spPr/>
    </dgm:pt>
    <dgm:pt modelId="{14A2AE79-43F0-40DF-AD9F-7E242A42E81F}" type="pres">
      <dgm:prSet presAssocID="{05FA0445-1598-4269-BE0C-11F2E89A89D4}" presName="bgRect" presStyleLbl="bgShp" presStyleIdx="0" presStyleCnt="6"/>
      <dgm:spPr>
        <a:solidFill>
          <a:schemeClr val="accent4">
            <a:lumMod val="40000"/>
            <a:lumOff val="60000"/>
          </a:schemeClr>
        </a:solidFill>
      </dgm:spPr>
    </dgm:pt>
    <dgm:pt modelId="{5E40815E-1598-44DC-8488-9717F3F711B8}" type="pres">
      <dgm:prSet presAssocID="{05FA0445-1598-4269-BE0C-11F2E89A89D4}"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pt>
    <dgm:pt modelId="{65BD319A-602F-49B5-817A-7C90AF181579}" type="pres">
      <dgm:prSet presAssocID="{05FA0445-1598-4269-BE0C-11F2E89A89D4}" presName="spaceRect" presStyleCnt="0"/>
      <dgm:spPr/>
    </dgm:pt>
    <dgm:pt modelId="{BC32EA90-1205-4498-BD9C-5E206CBBC9B2}" type="pres">
      <dgm:prSet presAssocID="{05FA0445-1598-4269-BE0C-11F2E89A89D4}" presName="parTx" presStyleLbl="revTx" presStyleIdx="0" presStyleCnt="6">
        <dgm:presLayoutVars>
          <dgm:chMax val="0"/>
          <dgm:chPref val="0"/>
        </dgm:presLayoutVars>
      </dgm:prSet>
      <dgm:spPr/>
    </dgm:pt>
    <dgm:pt modelId="{989420B7-A4AB-4967-845A-22BC301760CD}" type="pres">
      <dgm:prSet presAssocID="{259A46BD-24DF-40D7-AC0B-6838A5C1E0DB}" presName="sibTrans" presStyleCnt="0"/>
      <dgm:spPr/>
    </dgm:pt>
    <dgm:pt modelId="{26DD7C17-42F6-4872-84BF-AEE2FC17E280}" type="pres">
      <dgm:prSet presAssocID="{0DE03E00-A3C4-4545-AE46-AFE2967CA67E}" presName="compNode" presStyleCnt="0"/>
      <dgm:spPr/>
    </dgm:pt>
    <dgm:pt modelId="{CED51C01-7E4B-4FED-87E9-AD3D44A8557F}" type="pres">
      <dgm:prSet presAssocID="{0DE03E00-A3C4-4545-AE46-AFE2967CA67E}" presName="bgRect" presStyleLbl="bgShp" presStyleIdx="1" presStyleCnt="6"/>
      <dgm:spPr>
        <a:solidFill>
          <a:schemeClr val="accent4">
            <a:lumMod val="40000"/>
            <a:lumOff val="60000"/>
          </a:schemeClr>
        </a:solidFill>
      </dgm:spPr>
    </dgm:pt>
    <dgm:pt modelId="{2E9FDB9E-32FD-4FFA-AF67-E7F2F7B61062}" type="pres">
      <dgm:prSet presAssocID="{0DE03E00-A3C4-4545-AE46-AFE2967CA67E}" presName="iconRect" presStyleLbl="node1" presStyleIdx="1"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0890EB85-5BF6-4C02-A916-4FE05B58E868}" type="pres">
      <dgm:prSet presAssocID="{0DE03E00-A3C4-4545-AE46-AFE2967CA67E}" presName="spaceRect" presStyleCnt="0"/>
      <dgm:spPr/>
    </dgm:pt>
    <dgm:pt modelId="{0FD5E30A-D395-4DC0-B9FF-F2654377E034}" type="pres">
      <dgm:prSet presAssocID="{0DE03E00-A3C4-4545-AE46-AFE2967CA67E}" presName="parTx" presStyleLbl="revTx" presStyleIdx="1" presStyleCnt="6">
        <dgm:presLayoutVars>
          <dgm:chMax val="0"/>
          <dgm:chPref val="0"/>
        </dgm:presLayoutVars>
      </dgm:prSet>
      <dgm:spPr/>
    </dgm:pt>
    <dgm:pt modelId="{6047A573-9213-4E14-9482-A49067330690}" type="pres">
      <dgm:prSet presAssocID="{46836E92-D467-4DAC-AE20-208682ADC6EB}" presName="sibTrans" presStyleCnt="0"/>
      <dgm:spPr/>
    </dgm:pt>
    <dgm:pt modelId="{834B15DB-6880-4CE1-B87C-B3EC7A35D388}" type="pres">
      <dgm:prSet presAssocID="{2E5453FE-2B34-4346-8CB7-9597A939A21F}" presName="compNode" presStyleCnt="0"/>
      <dgm:spPr/>
    </dgm:pt>
    <dgm:pt modelId="{4C83EF17-C68B-4697-95EC-B6C62D879D67}" type="pres">
      <dgm:prSet presAssocID="{2E5453FE-2B34-4346-8CB7-9597A939A21F}" presName="bgRect" presStyleLbl="bgShp" presStyleIdx="2" presStyleCnt="6"/>
      <dgm:spPr>
        <a:solidFill>
          <a:schemeClr val="accent4">
            <a:lumMod val="40000"/>
            <a:lumOff val="60000"/>
          </a:schemeClr>
        </a:solidFill>
      </dgm:spPr>
    </dgm:pt>
    <dgm:pt modelId="{F1B7E58B-3766-457E-A47A-5BDDAD79D443}" type="pres">
      <dgm:prSet presAssocID="{2E5453FE-2B34-4346-8CB7-9597A939A21F}" presName="iconRect" presStyleLbl="node1" presStyleIdx="2"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CF4A446E-7B1D-46C1-97B0-AEB592F565F5}" type="pres">
      <dgm:prSet presAssocID="{2E5453FE-2B34-4346-8CB7-9597A939A21F}" presName="spaceRect" presStyleCnt="0"/>
      <dgm:spPr/>
    </dgm:pt>
    <dgm:pt modelId="{E5A4756F-1898-409A-AC99-20E668C52A66}" type="pres">
      <dgm:prSet presAssocID="{2E5453FE-2B34-4346-8CB7-9597A939A21F}" presName="parTx" presStyleLbl="revTx" presStyleIdx="2" presStyleCnt="6">
        <dgm:presLayoutVars>
          <dgm:chMax val="0"/>
          <dgm:chPref val="0"/>
        </dgm:presLayoutVars>
      </dgm:prSet>
      <dgm:spPr/>
    </dgm:pt>
    <dgm:pt modelId="{5D4E0705-37E7-4ED9-BE87-C1218B0FC03C}" type="pres">
      <dgm:prSet presAssocID="{F3D41A66-DB1A-426B-AF5B-E22ADB88450E}" presName="sibTrans" presStyleCnt="0"/>
      <dgm:spPr/>
    </dgm:pt>
    <dgm:pt modelId="{3582A46B-136A-43F5-BA94-5FA0648D4F24}" type="pres">
      <dgm:prSet presAssocID="{BB6BC0DC-BA38-4559-8315-CCEEE4A9E0A8}" presName="compNode" presStyleCnt="0"/>
      <dgm:spPr/>
    </dgm:pt>
    <dgm:pt modelId="{92D8D53D-20A9-41B6-B85B-F15D79F02100}" type="pres">
      <dgm:prSet presAssocID="{BB6BC0DC-BA38-4559-8315-CCEEE4A9E0A8}" presName="bgRect" presStyleLbl="bgShp" presStyleIdx="3" presStyleCnt="6"/>
      <dgm:spPr>
        <a:solidFill>
          <a:schemeClr val="accent4">
            <a:lumMod val="40000"/>
            <a:lumOff val="60000"/>
          </a:schemeClr>
        </a:solidFill>
      </dgm:spPr>
    </dgm:pt>
    <dgm:pt modelId="{23D6FD81-8668-48FC-9C0B-E23F35E6F92C}" type="pres">
      <dgm:prSet presAssocID="{BB6BC0DC-BA38-4559-8315-CCEEE4A9E0A8}" presName="iconRect" presStyleLbl="node1" presStyleIdx="3"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304C11A7-5434-4FFA-9B3D-9B7134AE7DC4}" type="pres">
      <dgm:prSet presAssocID="{BB6BC0DC-BA38-4559-8315-CCEEE4A9E0A8}" presName="spaceRect" presStyleCnt="0"/>
      <dgm:spPr/>
    </dgm:pt>
    <dgm:pt modelId="{059D566B-8693-43B8-865E-53B609A1B612}" type="pres">
      <dgm:prSet presAssocID="{BB6BC0DC-BA38-4559-8315-CCEEE4A9E0A8}" presName="parTx" presStyleLbl="revTx" presStyleIdx="3" presStyleCnt="6">
        <dgm:presLayoutVars>
          <dgm:chMax val="0"/>
          <dgm:chPref val="0"/>
        </dgm:presLayoutVars>
      </dgm:prSet>
      <dgm:spPr/>
    </dgm:pt>
    <dgm:pt modelId="{BE3F2AA0-69D9-47C9-B73D-B8CD621C7730}" type="pres">
      <dgm:prSet presAssocID="{17B579D7-8C43-4367-B23C-D4AACE9E0336}" presName="sibTrans" presStyleCnt="0"/>
      <dgm:spPr/>
    </dgm:pt>
    <dgm:pt modelId="{943FEDD6-832B-436D-80D3-8889118C479F}" type="pres">
      <dgm:prSet presAssocID="{DF2D31E4-05F7-4FDF-B974-38B883CF58E3}" presName="compNode" presStyleCnt="0"/>
      <dgm:spPr/>
    </dgm:pt>
    <dgm:pt modelId="{671C05FE-8E91-4E6A-880A-698E6B81D9BF}" type="pres">
      <dgm:prSet presAssocID="{DF2D31E4-05F7-4FDF-B974-38B883CF58E3}" presName="bgRect" presStyleLbl="bgShp" presStyleIdx="4" presStyleCnt="6"/>
      <dgm:spPr>
        <a:solidFill>
          <a:schemeClr val="accent4">
            <a:lumMod val="40000"/>
            <a:lumOff val="60000"/>
          </a:schemeClr>
        </a:solidFill>
        <a:ln>
          <a:solidFill>
            <a:schemeClr val="accent4">
              <a:lumMod val="20000"/>
              <a:lumOff val="80000"/>
            </a:schemeClr>
          </a:solidFill>
        </a:ln>
      </dgm:spPr>
    </dgm:pt>
    <dgm:pt modelId="{6D907CC4-B6B2-48D8-895F-8A754388DF9E}" type="pres">
      <dgm:prSet presAssocID="{DF2D31E4-05F7-4FDF-B974-38B883CF58E3}" presName="iconRect" presStyleLbl="node1" presStyleIdx="4"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FE916A36-50FA-47C1-BDD5-E945446C1190}" type="pres">
      <dgm:prSet presAssocID="{DF2D31E4-05F7-4FDF-B974-38B883CF58E3}" presName="spaceRect" presStyleCnt="0"/>
      <dgm:spPr/>
    </dgm:pt>
    <dgm:pt modelId="{2D08FE92-A6E6-4963-B345-34084C5991B6}" type="pres">
      <dgm:prSet presAssocID="{DF2D31E4-05F7-4FDF-B974-38B883CF58E3}" presName="parTx" presStyleLbl="revTx" presStyleIdx="4" presStyleCnt="6">
        <dgm:presLayoutVars>
          <dgm:chMax val="0"/>
          <dgm:chPref val="0"/>
        </dgm:presLayoutVars>
      </dgm:prSet>
      <dgm:spPr/>
    </dgm:pt>
    <dgm:pt modelId="{EE84848E-4355-4EC0-84F3-83ACCD02BBA0}" type="pres">
      <dgm:prSet presAssocID="{398F2B49-3F1B-4E13-A330-5A0ADB4028FE}" presName="sibTrans" presStyleCnt="0"/>
      <dgm:spPr/>
    </dgm:pt>
    <dgm:pt modelId="{5FE9070B-7708-4880-9EA0-0B8A40D08F15}" type="pres">
      <dgm:prSet presAssocID="{97BE88FF-5658-447A-A5D6-183041B2D8CB}" presName="compNode" presStyleCnt="0"/>
      <dgm:spPr/>
    </dgm:pt>
    <dgm:pt modelId="{A3A31397-144A-41B1-954C-7C66E5450C8F}" type="pres">
      <dgm:prSet presAssocID="{97BE88FF-5658-447A-A5D6-183041B2D8CB}" presName="bgRect" presStyleLbl="bgShp" presStyleIdx="5" presStyleCnt="6"/>
      <dgm:spPr>
        <a:solidFill>
          <a:schemeClr val="accent4">
            <a:lumMod val="40000"/>
            <a:lumOff val="60000"/>
          </a:schemeClr>
        </a:solidFill>
      </dgm:spPr>
    </dgm:pt>
    <dgm:pt modelId="{BA954BF3-A7DC-4A5F-A72C-51AEEEBFEF2C}" type="pres">
      <dgm:prSet presAssocID="{97BE88FF-5658-447A-A5D6-183041B2D8CB}" presName="iconRect" presStyleLbl="node1" presStyleIdx="5"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F48D500E-59F2-4BA3-90EC-E0DE24110186}" type="pres">
      <dgm:prSet presAssocID="{97BE88FF-5658-447A-A5D6-183041B2D8CB}" presName="spaceRect" presStyleCnt="0"/>
      <dgm:spPr/>
    </dgm:pt>
    <dgm:pt modelId="{7CBDE73C-7536-4DB0-B773-1FD2EDE52003}" type="pres">
      <dgm:prSet presAssocID="{97BE88FF-5658-447A-A5D6-183041B2D8CB}" presName="parTx" presStyleLbl="revTx" presStyleIdx="5" presStyleCnt="6">
        <dgm:presLayoutVars>
          <dgm:chMax val="0"/>
          <dgm:chPref val="0"/>
        </dgm:presLayoutVars>
      </dgm:prSet>
      <dgm:spPr/>
    </dgm:pt>
  </dgm:ptLst>
  <dgm:cxnLst>
    <dgm:cxn modelId="{751E9B0B-6EAA-47F7-9BA2-BBEEE7B18A76}" type="presOf" srcId="{05FA0445-1598-4269-BE0C-11F2E89A89D4}" destId="{BC32EA90-1205-4498-BD9C-5E206CBBC9B2}" srcOrd="0" destOrd="0" presId="urn:microsoft.com/office/officeart/2018/2/layout/IconVerticalSolidList"/>
    <dgm:cxn modelId="{DAE20F17-3B25-4D1A-84AC-66D14FCE6CA5}" type="presOf" srcId="{2E5453FE-2B34-4346-8CB7-9597A939A21F}" destId="{E5A4756F-1898-409A-AC99-20E668C52A66}" srcOrd="0" destOrd="0" presId="urn:microsoft.com/office/officeart/2018/2/layout/IconVerticalSolidList"/>
    <dgm:cxn modelId="{1A795561-A78B-4FE2-B1DC-245C50524F69}" srcId="{1ABD4699-7CE3-43D6-95FF-82BD7791B218}" destId="{05FA0445-1598-4269-BE0C-11F2E89A89D4}" srcOrd="0" destOrd="0" parTransId="{7D493FB2-52EA-4057-A6C6-51C13FE834C0}" sibTransId="{259A46BD-24DF-40D7-AC0B-6838A5C1E0DB}"/>
    <dgm:cxn modelId="{6BDCA84B-4B1D-483A-875E-0562E0FB2D00}" type="presOf" srcId="{BB6BC0DC-BA38-4559-8315-CCEEE4A9E0A8}" destId="{059D566B-8693-43B8-865E-53B609A1B612}" srcOrd="0" destOrd="0" presId="urn:microsoft.com/office/officeart/2018/2/layout/IconVerticalSolidList"/>
    <dgm:cxn modelId="{165B3A7A-2234-44EE-906B-749FF1B43260}" srcId="{1ABD4699-7CE3-43D6-95FF-82BD7791B218}" destId="{97BE88FF-5658-447A-A5D6-183041B2D8CB}" srcOrd="5" destOrd="0" parTransId="{85F43AFE-A745-438B-88E6-51ACBAFAC37C}" sibTransId="{15C2BEBB-898C-4C83-AB95-F0B727E2E84D}"/>
    <dgm:cxn modelId="{DB54CE7E-31D5-4AC5-8003-467EC4D3BE05}" srcId="{1ABD4699-7CE3-43D6-95FF-82BD7791B218}" destId="{BB6BC0DC-BA38-4559-8315-CCEEE4A9E0A8}" srcOrd="3" destOrd="0" parTransId="{C1B8CC6D-DDB3-4CB6-9401-0003B5E6C21F}" sibTransId="{17B579D7-8C43-4367-B23C-D4AACE9E0336}"/>
    <dgm:cxn modelId="{06DA1883-7C69-4E86-9C8C-28C0539108DF}" type="presOf" srcId="{DF2D31E4-05F7-4FDF-B974-38B883CF58E3}" destId="{2D08FE92-A6E6-4963-B345-34084C5991B6}" srcOrd="0" destOrd="0" presId="urn:microsoft.com/office/officeart/2018/2/layout/IconVerticalSolidList"/>
    <dgm:cxn modelId="{B915888A-BECB-4EEF-9619-1E2E1E9C3713}" type="presOf" srcId="{1ABD4699-7CE3-43D6-95FF-82BD7791B218}" destId="{32DB8FAF-3D84-494E-B83B-9897F80E8665}" srcOrd="0" destOrd="0" presId="urn:microsoft.com/office/officeart/2018/2/layout/IconVerticalSolidList"/>
    <dgm:cxn modelId="{D5BC618C-03C8-461F-A8D1-780CAAF18661}" type="presOf" srcId="{0DE03E00-A3C4-4545-AE46-AFE2967CA67E}" destId="{0FD5E30A-D395-4DC0-B9FF-F2654377E034}" srcOrd="0" destOrd="0" presId="urn:microsoft.com/office/officeart/2018/2/layout/IconVerticalSolidList"/>
    <dgm:cxn modelId="{52B1EFCB-E054-4528-A224-0A7D06E6DC56}" srcId="{1ABD4699-7CE3-43D6-95FF-82BD7791B218}" destId="{0DE03E00-A3C4-4545-AE46-AFE2967CA67E}" srcOrd="1" destOrd="0" parTransId="{179D0F48-0678-4930-80DD-1D71E024BFB7}" sibTransId="{46836E92-D467-4DAC-AE20-208682ADC6EB}"/>
    <dgm:cxn modelId="{6651A2D1-8071-4420-A1B9-B7BA53DB756C}" srcId="{1ABD4699-7CE3-43D6-95FF-82BD7791B218}" destId="{2E5453FE-2B34-4346-8CB7-9597A939A21F}" srcOrd="2" destOrd="0" parTransId="{A6934BFD-0908-45B2-8D86-2B2C369E4F56}" sibTransId="{F3D41A66-DB1A-426B-AF5B-E22ADB88450E}"/>
    <dgm:cxn modelId="{30A56FD9-5FB9-4D7A-813A-96BB7A71BD17}" srcId="{1ABD4699-7CE3-43D6-95FF-82BD7791B218}" destId="{DF2D31E4-05F7-4FDF-B974-38B883CF58E3}" srcOrd="4" destOrd="0" parTransId="{EDC5EA43-EF5F-46B2-B95C-14F2CD3BF2CE}" sibTransId="{398F2B49-3F1B-4E13-A330-5A0ADB4028FE}"/>
    <dgm:cxn modelId="{3D03AEDC-5C8F-4826-8430-88C79C62BB42}" type="presOf" srcId="{97BE88FF-5658-447A-A5D6-183041B2D8CB}" destId="{7CBDE73C-7536-4DB0-B773-1FD2EDE52003}" srcOrd="0" destOrd="0" presId="urn:microsoft.com/office/officeart/2018/2/layout/IconVerticalSolidList"/>
    <dgm:cxn modelId="{B39756D9-0F57-4E14-A122-82C265151E2F}" type="presParOf" srcId="{32DB8FAF-3D84-494E-B83B-9897F80E8665}" destId="{79FAC4BD-555D-4DB1-BC53-E0DB57B5CFA8}" srcOrd="0" destOrd="0" presId="urn:microsoft.com/office/officeart/2018/2/layout/IconVerticalSolidList"/>
    <dgm:cxn modelId="{640D1DC4-F6C1-474F-835D-73AB9C74C4E3}" type="presParOf" srcId="{79FAC4BD-555D-4DB1-BC53-E0DB57B5CFA8}" destId="{14A2AE79-43F0-40DF-AD9F-7E242A42E81F}" srcOrd="0" destOrd="0" presId="urn:microsoft.com/office/officeart/2018/2/layout/IconVerticalSolidList"/>
    <dgm:cxn modelId="{541B8741-B7CF-4F9B-9BB6-169156A8B344}" type="presParOf" srcId="{79FAC4BD-555D-4DB1-BC53-E0DB57B5CFA8}" destId="{5E40815E-1598-44DC-8488-9717F3F711B8}" srcOrd="1" destOrd="0" presId="urn:microsoft.com/office/officeart/2018/2/layout/IconVerticalSolidList"/>
    <dgm:cxn modelId="{5E6EA0C1-40EF-4AB6-B599-DA52D0D81F9A}" type="presParOf" srcId="{79FAC4BD-555D-4DB1-BC53-E0DB57B5CFA8}" destId="{65BD319A-602F-49B5-817A-7C90AF181579}" srcOrd="2" destOrd="0" presId="urn:microsoft.com/office/officeart/2018/2/layout/IconVerticalSolidList"/>
    <dgm:cxn modelId="{398CFAD5-1792-41F5-BA46-E90F4B0A1144}" type="presParOf" srcId="{79FAC4BD-555D-4DB1-BC53-E0DB57B5CFA8}" destId="{BC32EA90-1205-4498-BD9C-5E206CBBC9B2}" srcOrd="3" destOrd="0" presId="urn:microsoft.com/office/officeart/2018/2/layout/IconVerticalSolidList"/>
    <dgm:cxn modelId="{ADF0AA17-D7FF-412D-A872-AC47CE3A6963}" type="presParOf" srcId="{32DB8FAF-3D84-494E-B83B-9897F80E8665}" destId="{989420B7-A4AB-4967-845A-22BC301760CD}" srcOrd="1" destOrd="0" presId="urn:microsoft.com/office/officeart/2018/2/layout/IconVerticalSolidList"/>
    <dgm:cxn modelId="{818A7103-5878-4C54-959F-FF3107D3BB84}" type="presParOf" srcId="{32DB8FAF-3D84-494E-B83B-9897F80E8665}" destId="{26DD7C17-42F6-4872-84BF-AEE2FC17E280}" srcOrd="2" destOrd="0" presId="urn:microsoft.com/office/officeart/2018/2/layout/IconVerticalSolidList"/>
    <dgm:cxn modelId="{4BB0C3DE-C553-4057-9933-0C6591A9FD2A}" type="presParOf" srcId="{26DD7C17-42F6-4872-84BF-AEE2FC17E280}" destId="{CED51C01-7E4B-4FED-87E9-AD3D44A8557F}" srcOrd="0" destOrd="0" presId="urn:microsoft.com/office/officeart/2018/2/layout/IconVerticalSolidList"/>
    <dgm:cxn modelId="{6F42890F-13D2-4063-9A50-08BA3CDD453C}" type="presParOf" srcId="{26DD7C17-42F6-4872-84BF-AEE2FC17E280}" destId="{2E9FDB9E-32FD-4FFA-AF67-E7F2F7B61062}" srcOrd="1" destOrd="0" presId="urn:microsoft.com/office/officeart/2018/2/layout/IconVerticalSolidList"/>
    <dgm:cxn modelId="{D7D01EB1-6689-42F3-8E75-A5135186A164}" type="presParOf" srcId="{26DD7C17-42F6-4872-84BF-AEE2FC17E280}" destId="{0890EB85-5BF6-4C02-A916-4FE05B58E868}" srcOrd="2" destOrd="0" presId="urn:microsoft.com/office/officeart/2018/2/layout/IconVerticalSolidList"/>
    <dgm:cxn modelId="{DA2786CD-494A-4B94-B536-4712507FB016}" type="presParOf" srcId="{26DD7C17-42F6-4872-84BF-AEE2FC17E280}" destId="{0FD5E30A-D395-4DC0-B9FF-F2654377E034}" srcOrd="3" destOrd="0" presId="urn:microsoft.com/office/officeart/2018/2/layout/IconVerticalSolidList"/>
    <dgm:cxn modelId="{B396878D-C425-4801-8482-9F2B909F4106}" type="presParOf" srcId="{32DB8FAF-3D84-494E-B83B-9897F80E8665}" destId="{6047A573-9213-4E14-9482-A49067330690}" srcOrd="3" destOrd="0" presId="urn:microsoft.com/office/officeart/2018/2/layout/IconVerticalSolidList"/>
    <dgm:cxn modelId="{8BE3CC35-BCD4-43BF-BEBB-19CEA464C385}" type="presParOf" srcId="{32DB8FAF-3D84-494E-B83B-9897F80E8665}" destId="{834B15DB-6880-4CE1-B87C-B3EC7A35D388}" srcOrd="4" destOrd="0" presId="urn:microsoft.com/office/officeart/2018/2/layout/IconVerticalSolidList"/>
    <dgm:cxn modelId="{8236B32D-5E32-4364-90BB-E4D1E420328B}" type="presParOf" srcId="{834B15DB-6880-4CE1-B87C-B3EC7A35D388}" destId="{4C83EF17-C68B-4697-95EC-B6C62D879D67}" srcOrd="0" destOrd="0" presId="urn:microsoft.com/office/officeart/2018/2/layout/IconVerticalSolidList"/>
    <dgm:cxn modelId="{EC420FF0-DC27-4707-9AAE-BEC5D12E5EC7}" type="presParOf" srcId="{834B15DB-6880-4CE1-B87C-B3EC7A35D388}" destId="{F1B7E58B-3766-457E-A47A-5BDDAD79D443}" srcOrd="1" destOrd="0" presId="urn:microsoft.com/office/officeart/2018/2/layout/IconVerticalSolidList"/>
    <dgm:cxn modelId="{1722A79A-21A0-4CAA-A443-9A7A9C2DAE86}" type="presParOf" srcId="{834B15DB-6880-4CE1-B87C-B3EC7A35D388}" destId="{CF4A446E-7B1D-46C1-97B0-AEB592F565F5}" srcOrd="2" destOrd="0" presId="urn:microsoft.com/office/officeart/2018/2/layout/IconVerticalSolidList"/>
    <dgm:cxn modelId="{C74D1354-1C58-47A4-9F59-40248E7AEC7B}" type="presParOf" srcId="{834B15DB-6880-4CE1-B87C-B3EC7A35D388}" destId="{E5A4756F-1898-409A-AC99-20E668C52A66}" srcOrd="3" destOrd="0" presId="urn:microsoft.com/office/officeart/2018/2/layout/IconVerticalSolidList"/>
    <dgm:cxn modelId="{C089FEFB-246C-4142-A429-A3B89AEF6AE5}" type="presParOf" srcId="{32DB8FAF-3D84-494E-B83B-9897F80E8665}" destId="{5D4E0705-37E7-4ED9-BE87-C1218B0FC03C}" srcOrd="5" destOrd="0" presId="urn:microsoft.com/office/officeart/2018/2/layout/IconVerticalSolidList"/>
    <dgm:cxn modelId="{BE075DD8-282B-47BD-A62A-EC738CCA0944}" type="presParOf" srcId="{32DB8FAF-3D84-494E-B83B-9897F80E8665}" destId="{3582A46B-136A-43F5-BA94-5FA0648D4F24}" srcOrd="6" destOrd="0" presId="urn:microsoft.com/office/officeart/2018/2/layout/IconVerticalSolidList"/>
    <dgm:cxn modelId="{E2158492-5593-4AB7-B479-D7B82E109202}" type="presParOf" srcId="{3582A46B-136A-43F5-BA94-5FA0648D4F24}" destId="{92D8D53D-20A9-41B6-B85B-F15D79F02100}" srcOrd="0" destOrd="0" presId="urn:microsoft.com/office/officeart/2018/2/layout/IconVerticalSolidList"/>
    <dgm:cxn modelId="{B4C93196-1B4E-4B1E-AD68-8D2B4C71A9E2}" type="presParOf" srcId="{3582A46B-136A-43F5-BA94-5FA0648D4F24}" destId="{23D6FD81-8668-48FC-9C0B-E23F35E6F92C}" srcOrd="1" destOrd="0" presId="urn:microsoft.com/office/officeart/2018/2/layout/IconVerticalSolidList"/>
    <dgm:cxn modelId="{DF868F82-DCA3-4B43-BC61-E9147864B9CC}" type="presParOf" srcId="{3582A46B-136A-43F5-BA94-5FA0648D4F24}" destId="{304C11A7-5434-4FFA-9B3D-9B7134AE7DC4}" srcOrd="2" destOrd="0" presId="urn:microsoft.com/office/officeart/2018/2/layout/IconVerticalSolidList"/>
    <dgm:cxn modelId="{40DCA2B6-4797-4A8D-8328-BFCD005FDC2B}" type="presParOf" srcId="{3582A46B-136A-43F5-BA94-5FA0648D4F24}" destId="{059D566B-8693-43B8-865E-53B609A1B612}" srcOrd="3" destOrd="0" presId="urn:microsoft.com/office/officeart/2018/2/layout/IconVerticalSolidList"/>
    <dgm:cxn modelId="{35B36646-4356-48A7-8F8A-10484311467F}" type="presParOf" srcId="{32DB8FAF-3D84-494E-B83B-9897F80E8665}" destId="{BE3F2AA0-69D9-47C9-B73D-B8CD621C7730}" srcOrd="7" destOrd="0" presId="urn:microsoft.com/office/officeart/2018/2/layout/IconVerticalSolidList"/>
    <dgm:cxn modelId="{6819066F-1CDF-4977-AEBA-E4CAD8786E48}" type="presParOf" srcId="{32DB8FAF-3D84-494E-B83B-9897F80E8665}" destId="{943FEDD6-832B-436D-80D3-8889118C479F}" srcOrd="8" destOrd="0" presId="urn:microsoft.com/office/officeart/2018/2/layout/IconVerticalSolidList"/>
    <dgm:cxn modelId="{013DA2D0-C1E3-4A0B-91F8-148AFC65F608}" type="presParOf" srcId="{943FEDD6-832B-436D-80D3-8889118C479F}" destId="{671C05FE-8E91-4E6A-880A-698E6B81D9BF}" srcOrd="0" destOrd="0" presId="urn:microsoft.com/office/officeart/2018/2/layout/IconVerticalSolidList"/>
    <dgm:cxn modelId="{14715E94-E20B-40DF-A24D-3D24E6BE12F6}" type="presParOf" srcId="{943FEDD6-832B-436D-80D3-8889118C479F}" destId="{6D907CC4-B6B2-48D8-895F-8A754388DF9E}" srcOrd="1" destOrd="0" presId="urn:microsoft.com/office/officeart/2018/2/layout/IconVerticalSolidList"/>
    <dgm:cxn modelId="{24195618-3A72-4563-B36E-5A7CF644AEF0}" type="presParOf" srcId="{943FEDD6-832B-436D-80D3-8889118C479F}" destId="{FE916A36-50FA-47C1-BDD5-E945446C1190}" srcOrd="2" destOrd="0" presId="urn:microsoft.com/office/officeart/2018/2/layout/IconVerticalSolidList"/>
    <dgm:cxn modelId="{AA2EBBAE-5C86-4625-A74F-29D17F30A987}" type="presParOf" srcId="{943FEDD6-832B-436D-80D3-8889118C479F}" destId="{2D08FE92-A6E6-4963-B345-34084C5991B6}" srcOrd="3" destOrd="0" presId="urn:microsoft.com/office/officeart/2018/2/layout/IconVerticalSolidList"/>
    <dgm:cxn modelId="{A9161C01-B483-4D4C-9A14-66B5091C8B1B}" type="presParOf" srcId="{32DB8FAF-3D84-494E-B83B-9897F80E8665}" destId="{EE84848E-4355-4EC0-84F3-83ACCD02BBA0}" srcOrd="9" destOrd="0" presId="urn:microsoft.com/office/officeart/2018/2/layout/IconVerticalSolidList"/>
    <dgm:cxn modelId="{123CC9B2-788F-4801-89E8-1B2EBF3B44B7}" type="presParOf" srcId="{32DB8FAF-3D84-494E-B83B-9897F80E8665}" destId="{5FE9070B-7708-4880-9EA0-0B8A40D08F15}" srcOrd="10" destOrd="0" presId="urn:microsoft.com/office/officeart/2018/2/layout/IconVerticalSolidList"/>
    <dgm:cxn modelId="{E43A57A4-9214-4D16-A38F-BED77E4B47D6}" type="presParOf" srcId="{5FE9070B-7708-4880-9EA0-0B8A40D08F15}" destId="{A3A31397-144A-41B1-954C-7C66E5450C8F}" srcOrd="0" destOrd="0" presId="urn:microsoft.com/office/officeart/2018/2/layout/IconVerticalSolidList"/>
    <dgm:cxn modelId="{300306DA-882B-4DD7-8CBF-9A4A318FD991}" type="presParOf" srcId="{5FE9070B-7708-4880-9EA0-0B8A40D08F15}" destId="{BA954BF3-A7DC-4A5F-A72C-51AEEEBFEF2C}" srcOrd="1" destOrd="0" presId="urn:microsoft.com/office/officeart/2018/2/layout/IconVerticalSolidList"/>
    <dgm:cxn modelId="{11796743-D1D9-4115-B536-F8447A134841}" type="presParOf" srcId="{5FE9070B-7708-4880-9EA0-0B8A40D08F15}" destId="{F48D500E-59F2-4BA3-90EC-E0DE24110186}" srcOrd="2" destOrd="0" presId="urn:microsoft.com/office/officeart/2018/2/layout/IconVerticalSolidList"/>
    <dgm:cxn modelId="{CAF3CFD3-8156-4FBB-8873-E93DAF5A8733}" type="presParOf" srcId="{5FE9070B-7708-4880-9EA0-0B8A40D08F15}" destId="{7CBDE73C-7536-4DB0-B773-1FD2EDE520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BD4699-7CE3-43D6-95FF-82BD7791B21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451D347-0025-4391-B0F2-4A2185B33C93}">
      <dgm:prSet phldr="0"/>
      <dgm:spPr/>
      <dgm:t>
        <a:bodyPr/>
        <a:lstStyle/>
        <a:p>
          <a:pPr>
            <a:lnSpc>
              <a:spcPct val="100000"/>
            </a:lnSpc>
          </a:pPr>
          <a:r>
            <a:rPr lang="en-US"/>
            <a:t>What tasks is a Project Coordinator required to perform at CAS Interiors Inc?</a:t>
          </a:r>
        </a:p>
      </dgm:t>
    </dgm:pt>
    <dgm:pt modelId="{383D4C26-4BD1-4A0C-9544-CB569C43815F}" type="parTrans" cxnId="{1BBCDFFC-E556-4D87-A0E4-A1B515322C84}">
      <dgm:prSet/>
      <dgm:spPr/>
      <dgm:t>
        <a:bodyPr/>
        <a:lstStyle/>
        <a:p>
          <a:endParaRPr lang="en-CA"/>
        </a:p>
      </dgm:t>
    </dgm:pt>
    <dgm:pt modelId="{2F7D1968-3375-40F3-8958-CCA140367239}" type="sibTrans" cxnId="{1BBCDFFC-E556-4D87-A0E4-A1B515322C84}">
      <dgm:prSet/>
      <dgm:spPr/>
      <dgm:t>
        <a:bodyPr/>
        <a:lstStyle/>
        <a:p>
          <a:endParaRPr lang="en-US"/>
        </a:p>
      </dgm:t>
    </dgm:pt>
    <dgm:pt modelId="{82898BBA-5C3A-4D4D-B8B2-E2F64B30B3EE}">
      <dgm:prSet phldr="0"/>
      <dgm:spPr/>
      <dgm:t>
        <a:bodyPr/>
        <a:lstStyle/>
        <a:p>
          <a:pPr>
            <a:lnSpc>
              <a:spcPct val="100000"/>
            </a:lnSpc>
          </a:pPr>
          <a:r>
            <a:rPr lang="en-US"/>
            <a:t>What competencies can be </a:t>
          </a:r>
          <a:r>
            <a:rPr lang="en-US">
              <a:latin typeface="Century Gothic" panose="020B0502020202020204"/>
            </a:rPr>
            <a:t>developed </a:t>
          </a:r>
          <a:r>
            <a:rPr lang="en-US"/>
            <a:t>on the job?</a:t>
          </a:r>
          <a:r>
            <a:rPr lang="en-US">
              <a:latin typeface="Century Gothic" panose="020B0502020202020204"/>
            </a:rPr>
            <a:t> </a:t>
          </a:r>
        </a:p>
      </dgm:t>
    </dgm:pt>
    <dgm:pt modelId="{F93FBC7F-A5FE-4AD4-8E76-DBAA48CAF865}" type="parTrans" cxnId="{C2D6304E-C0A2-48B2-BBD6-CAC2865D9FFE}">
      <dgm:prSet/>
      <dgm:spPr/>
      <dgm:t>
        <a:bodyPr/>
        <a:lstStyle/>
        <a:p>
          <a:endParaRPr lang="en-CA"/>
        </a:p>
      </dgm:t>
    </dgm:pt>
    <dgm:pt modelId="{F8E874FA-94C3-4066-A52C-A69A3199BFAE}" type="sibTrans" cxnId="{C2D6304E-C0A2-48B2-BBD6-CAC2865D9FFE}">
      <dgm:prSet/>
      <dgm:spPr/>
      <dgm:t>
        <a:bodyPr/>
        <a:lstStyle/>
        <a:p>
          <a:endParaRPr lang="en-US"/>
        </a:p>
      </dgm:t>
    </dgm:pt>
    <dgm:pt modelId="{3AC66810-F3C4-45B6-B6AE-C00D5C6AFB44}">
      <dgm:prSet phldr="0"/>
      <dgm:spPr/>
      <dgm:t>
        <a:bodyPr/>
        <a:lstStyle/>
        <a:p>
          <a:pPr>
            <a:lnSpc>
              <a:spcPct val="100000"/>
            </a:lnSpc>
          </a:pPr>
          <a:r>
            <a:rPr lang="en-US">
              <a:latin typeface="Century Gothic" panose="020B0502020202020204"/>
            </a:rPr>
            <a:t>Do you have a competency model for the Project Coordinator role?</a:t>
          </a:r>
        </a:p>
      </dgm:t>
    </dgm:pt>
    <dgm:pt modelId="{C5AF9067-4560-48CA-87A3-6C7BF664A6D4}" type="parTrans" cxnId="{07759A20-5065-4C2B-B87F-DC2CB6ABA060}">
      <dgm:prSet/>
      <dgm:spPr/>
      <dgm:t>
        <a:bodyPr/>
        <a:lstStyle/>
        <a:p>
          <a:endParaRPr lang="en-CA"/>
        </a:p>
      </dgm:t>
    </dgm:pt>
    <dgm:pt modelId="{6DE45C74-B249-481A-8835-AA93DD8A1453}" type="sibTrans" cxnId="{07759A20-5065-4C2B-B87F-DC2CB6ABA060}">
      <dgm:prSet/>
      <dgm:spPr/>
      <dgm:t>
        <a:bodyPr/>
        <a:lstStyle/>
        <a:p>
          <a:endParaRPr lang="en-US"/>
        </a:p>
      </dgm:t>
    </dgm:pt>
    <dgm:pt modelId="{0EB43DD0-9BF8-4E0C-AFDE-9778C11884F5}">
      <dgm:prSet phldr="0"/>
      <dgm:spPr/>
      <dgm:t>
        <a:bodyPr/>
        <a:lstStyle/>
        <a:p>
          <a:pPr>
            <a:lnSpc>
              <a:spcPct val="100000"/>
            </a:lnSpc>
          </a:pPr>
          <a:r>
            <a:rPr lang="en-US">
              <a:latin typeface="Century Gothic" panose="020B0502020202020204"/>
            </a:rPr>
            <a:t>What do you think are the top 4-6 job competencies for the Project Coordinator role?</a:t>
          </a:r>
        </a:p>
      </dgm:t>
    </dgm:pt>
    <dgm:pt modelId="{C1F91E76-9C06-4347-AC59-FCC57640533C}" type="parTrans" cxnId="{77ABCA17-2ABF-465A-BF47-4EA25D4DC644}">
      <dgm:prSet/>
      <dgm:spPr/>
      <dgm:t>
        <a:bodyPr/>
        <a:lstStyle/>
        <a:p>
          <a:endParaRPr lang="en-CA"/>
        </a:p>
      </dgm:t>
    </dgm:pt>
    <dgm:pt modelId="{6459D37D-E0DD-499C-A5B0-AEA8494729B0}" type="sibTrans" cxnId="{77ABCA17-2ABF-465A-BF47-4EA25D4DC644}">
      <dgm:prSet/>
      <dgm:spPr/>
      <dgm:t>
        <a:bodyPr/>
        <a:lstStyle/>
        <a:p>
          <a:endParaRPr lang="en-US"/>
        </a:p>
      </dgm:t>
    </dgm:pt>
    <dgm:pt modelId="{D8F73C47-9862-44AA-AECC-5C82527A0133}">
      <dgm:prSet phldr="0"/>
      <dgm:spPr/>
      <dgm:t>
        <a:bodyPr/>
        <a:lstStyle/>
        <a:p>
          <a:pPr>
            <a:lnSpc>
              <a:spcPct val="100000"/>
            </a:lnSpc>
          </a:pPr>
          <a:r>
            <a:rPr lang="en-US"/>
            <a:t>Do you feel the responsibilities for the Project Coordinator role will change over the next five years? </a:t>
          </a:r>
          <a:endParaRPr lang="en-US">
            <a:latin typeface="Century Gothic" panose="020B0502020202020204"/>
          </a:endParaRPr>
        </a:p>
      </dgm:t>
    </dgm:pt>
    <dgm:pt modelId="{18BC47B5-5C00-482C-B974-79C3CF548DD4}" type="parTrans" cxnId="{757D34EB-9872-4517-90A9-0E0DEE5C8331}">
      <dgm:prSet/>
      <dgm:spPr/>
      <dgm:t>
        <a:bodyPr/>
        <a:lstStyle/>
        <a:p>
          <a:endParaRPr lang="en-CA"/>
        </a:p>
      </dgm:t>
    </dgm:pt>
    <dgm:pt modelId="{2CA69C8A-E55F-4D35-8744-29B3CE71F557}" type="sibTrans" cxnId="{757D34EB-9872-4517-90A9-0E0DEE5C8331}">
      <dgm:prSet/>
      <dgm:spPr/>
      <dgm:t>
        <a:bodyPr/>
        <a:lstStyle/>
        <a:p>
          <a:endParaRPr lang="en-CA"/>
        </a:p>
      </dgm:t>
    </dgm:pt>
    <dgm:pt modelId="{385EE564-9B7C-4C4F-B387-BF3F4E644008}">
      <dgm:prSet phldr="0"/>
      <dgm:spPr/>
      <dgm:t>
        <a:bodyPr/>
        <a:lstStyle/>
        <a:p>
          <a:pPr>
            <a:lnSpc>
              <a:spcPct val="100000"/>
            </a:lnSpc>
          </a:pPr>
          <a:r>
            <a:rPr lang="en-US">
              <a:latin typeface="Century Gothic" panose="020B0502020202020204"/>
            </a:rPr>
            <a:t>What </a:t>
          </a:r>
          <a:r>
            <a:rPr lang="en-US"/>
            <a:t>are </a:t>
          </a:r>
          <a:r>
            <a:rPr lang="en-US">
              <a:latin typeface="Century Gothic" panose="020B0502020202020204"/>
            </a:rPr>
            <a:t>some of the</a:t>
          </a:r>
          <a:r>
            <a:rPr lang="en-US"/>
            <a:t> competencies required at the time of hiring for this role?</a:t>
          </a:r>
        </a:p>
      </dgm:t>
    </dgm:pt>
    <dgm:pt modelId="{C820CE4C-8461-443E-98F0-AE2FC0E89955}" type="parTrans" cxnId="{F2C62D21-508D-495B-8876-9BB5576C77C7}">
      <dgm:prSet/>
      <dgm:spPr/>
      <dgm:t>
        <a:bodyPr/>
        <a:lstStyle/>
        <a:p>
          <a:endParaRPr lang="en-CA"/>
        </a:p>
      </dgm:t>
    </dgm:pt>
    <dgm:pt modelId="{1964D570-27E2-49C1-8F56-F360FD7F9DA2}" type="sibTrans" cxnId="{F2C62D21-508D-495B-8876-9BB5576C77C7}">
      <dgm:prSet/>
      <dgm:spPr/>
      <dgm:t>
        <a:bodyPr/>
        <a:lstStyle/>
        <a:p>
          <a:endParaRPr lang="en-CA"/>
        </a:p>
      </dgm:t>
    </dgm:pt>
    <dgm:pt modelId="{7B2D16E9-20AE-46AD-8295-500C5DF159B5}" type="pres">
      <dgm:prSet presAssocID="{1ABD4699-7CE3-43D6-95FF-82BD7791B218}" presName="root" presStyleCnt="0">
        <dgm:presLayoutVars>
          <dgm:dir/>
          <dgm:resizeHandles val="exact"/>
        </dgm:presLayoutVars>
      </dgm:prSet>
      <dgm:spPr/>
    </dgm:pt>
    <dgm:pt modelId="{963848AF-05BD-45E7-BA71-F89407B1DA69}" type="pres">
      <dgm:prSet presAssocID="{A451D347-0025-4391-B0F2-4A2185B33C93}" presName="compNode" presStyleCnt="0"/>
      <dgm:spPr/>
    </dgm:pt>
    <dgm:pt modelId="{0A4910C4-A244-44F5-B032-B24A5EF1A49A}" type="pres">
      <dgm:prSet presAssocID="{A451D347-0025-4391-B0F2-4A2185B33C93}" presName="bgRect" presStyleLbl="bgShp" presStyleIdx="0" presStyleCnt="6"/>
      <dgm:spPr>
        <a:solidFill>
          <a:schemeClr val="accent4">
            <a:lumMod val="40000"/>
            <a:lumOff val="60000"/>
          </a:schemeClr>
        </a:solidFill>
      </dgm:spPr>
    </dgm:pt>
    <dgm:pt modelId="{874E574D-2CC8-45BF-98B2-3139013E3686}" type="pres">
      <dgm:prSet presAssocID="{A451D347-0025-4391-B0F2-4A2185B33C93}"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D9548944-FB27-4328-BB93-1D01A4A67EA4}" type="pres">
      <dgm:prSet presAssocID="{A451D347-0025-4391-B0F2-4A2185B33C93}" presName="spaceRect" presStyleCnt="0"/>
      <dgm:spPr/>
    </dgm:pt>
    <dgm:pt modelId="{821DB4DB-496D-4DE7-ADAE-407EF0B1E71B}" type="pres">
      <dgm:prSet presAssocID="{A451D347-0025-4391-B0F2-4A2185B33C93}" presName="parTx" presStyleLbl="revTx" presStyleIdx="0" presStyleCnt="6">
        <dgm:presLayoutVars>
          <dgm:chMax val="0"/>
          <dgm:chPref val="0"/>
        </dgm:presLayoutVars>
      </dgm:prSet>
      <dgm:spPr/>
    </dgm:pt>
    <dgm:pt modelId="{E38EF87B-F524-48A4-B60F-073A31916C6C}" type="pres">
      <dgm:prSet presAssocID="{2F7D1968-3375-40F3-8958-CCA140367239}" presName="sibTrans" presStyleCnt="0"/>
      <dgm:spPr/>
    </dgm:pt>
    <dgm:pt modelId="{F3193959-A210-4F62-8BDA-68D098653812}" type="pres">
      <dgm:prSet presAssocID="{D8F73C47-9862-44AA-AECC-5C82527A0133}" presName="compNode" presStyleCnt="0"/>
      <dgm:spPr/>
    </dgm:pt>
    <dgm:pt modelId="{2A049E7C-E188-44DB-872A-8E1508094B79}" type="pres">
      <dgm:prSet presAssocID="{D8F73C47-9862-44AA-AECC-5C82527A0133}" presName="bgRect" presStyleLbl="bgShp" presStyleIdx="1" presStyleCnt="6"/>
      <dgm:spPr>
        <a:solidFill>
          <a:schemeClr val="accent4">
            <a:lumMod val="40000"/>
            <a:lumOff val="60000"/>
          </a:schemeClr>
        </a:solidFill>
      </dgm:spPr>
    </dgm:pt>
    <dgm:pt modelId="{5B89678D-9A96-4DFC-BE65-93F7ABF63A55}" type="pres">
      <dgm:prSet presAssocID="{D8F73C47-9862-44AA-AECC-5C82527A0133}" presName="iconRect" presStyleLbl="node1" presStyleIdx="1"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62D738D9-7850-4C57-B9A8-5D40AF678A01}" type="pres">
      <dgm:prSet presAssocID="{D8F73C47-9862-44AA-AECC-5C82527A0133}" presName="spaceRect" presStyleCnt="0"/>
      <dgm:spPr/>
    </dgm:pt>
    <dgm:pt modelId="{EBC6DD41-3D86-4444-BE01-1595CCF90DFC}" type="pres">
      <dgm:prSet presAssocID="{D8F73C47-9862-44AA-AECC-5C82527A0133}" presName="parTx" presStyleLbl="revTx" presStyleIdx="1" presStyleCnt="6">
        <dgm:presLayoutVars>
          <dgm:chMax val="0"/>
          <dgm:chPref val="0"/>
        </dgm:presLayoutVars>
      </dgm:prSet>
      <dgm:spPr/>
    </dgm:pt>
    <dgm:pt modelId="{7E5C993D-F24A-4F8D-86E3-F6632F3417FD}" type="pres">
      <dgm:prSet presAssocID="{2CA69C8A-E55F-4D35-8744-29B3CE71F557}" presName="sibTrans" presStyleCnt="0"/>
      <dgm:spPr/>
    </dgm:pt>
    <dgm:pt modelId="{C7C2A7D1-8549-4FB1-AAA0-0C41FE41DE04}" type="pres">
      <dgm:prSet presAssocID="{385EE564-9B7C-4C4F-B387-BF3F4E644008}" presName="compNode" presStyleCnt="0"/>
      <dgm:spPr/>
    </dgm:pt>
    <dgm:pt modelId="{633BB540-3B7F-41E3-AFCC-68FF334D191E}" type="pres">
      <dgm:prSet presAssocID="{385EE564-9B7C-4C4F-B387-BF3F4E644008}" presName="bgRect" presStyleLbl="bgShp" presStyleIdx="2" presStyleCnt="6"/>
      <dgm:spPr>
        <a:solidFill>
          <a:schemeClr val="accent4">
            <a:lumMod val="40000"/>
            <a:lumOff val="60000"/>
          </a:schemeClr>
        </a:solidFill>
      </dgm:spPr>
    </dgm:pt>
    <dgm:pt modelId="{ADA4930B-72F1-47CC-90AB-580A45B51D19}" type="pres">
      <dgm:prSet presAssocID="{385EE564-9B7C-4C4F-B387-BF3F4E644008}" presName="iconRect" presStyleLbl="node1" presStyleIdx="2"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8A157AEC-AD10-4D43-A6C4-7D988B5100A3}" type="pres">
      <dgm:prSet presAssocID="{385EE564-9B7C-4C4F-B387-BF3F4E644008}" presName="spaceRect" presStyleCnt="0"/>
      <dgm:spPr/>
    </dgm:pt>
    <dgm:pt modelId="{38033568-5644-4751-9BD9-FCC1DAF648EE}" type="pres">
      <dgm:prSet presAssocID="{385EE564-9B7C-4C4F-B387-BF3F4E644008}" presName="parTx" presStyleLbl="revTx" presStyleIdx="2" presStyleCnt="6">
        <dgm:presLayoutVars>
          <dgm:chMax val="0"/>
          <dgm:chPref val="0"/>
        </dgm:presLayoutVars>
      </dgm:prSet>
      <dgm:spPr/>
    </dgm:pt>
    <dgm:pt modelId="{87D9504B-460F-48EA-BB63-4A923F8EE83F}" type="pres">
      <dgm:prSet presAssocID="{1964D570-27E2-49C1-8F56-F360FD7F9DA2}" presName="sibTrans" presStyleCnt="0"/>
      <dgm:spPr/>
    </dgm:pt>
    <dgm:pt modelId="{D40CBFC3-7D7D-4A13-9F49-224F9A156E8A}" type="pres">
      <dgm:prSet presAssocID="{82898BBA-5C3A-4D4D-B8B2-E2F64B30B3EE}" presName="compNode" presStyleCnt="0"/>
      <dgm:spPr/>
    </dgm:pt>
    <dgm:pt modelId="{98D7DBC1-3769-45C5-A959-252B185EC2DC}" type="pres">
      <dgm:prSet presAssocID="{82898BBA-5C3A-4D4D-B8B2-E2F64B30B3EE}" presName="bgRect" presStyleLbl="bgShp" presStyleIdx="3" presStyleCnt="6"/>
      <dgm:spPr>
        <a:solidFill>
          <a:schemeClr val="accent4">
            <a:lumMod val="40000"/>
            <a:lumOff val="60000"/>
          </a:schemeClr>
        </a:solidFill>
      </dgm:spPr>
    </dgm:pt>
    <dgm:pt modelId="{B274D239-F59D-4F66-BF74-AEADE0399CFE}" type="pres">
      <dgm:prSet presAssocID="{82898BBA-5C3A-4D4D-B8B2-E2F64B30B3EE}" presName="iconRect" presStyleLbl="node1" presStyleIdx="3"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0B1E1193-409F-484B-9B43-83EEA34EFE3B}" type="pres">
      <dgm:prSet presAssocID="{82898BBA-5C3A-4D4D-B8B2-E2F64B30B3EE}" presName="spaceRect" presStyleCnt="0"/>
      <dgm:spPr/>
    </dgm:pt>
    <dgm:pt modelId="{D53FF642-A8A9-4C40-8546-A90CC3E70697}" type="pres">
      <dgm:prSet presAssocID="{82898BBA-5C3A-4D4D-B8B2-E2F64B30B3EE}" presName="parTx" presStyleLbl="revTx" presStyleIdx="3" presStyleCnt="6">
        <dgm:presLayoutVars>
          <dgm:chMax val="0"/>
          <dgm:chPref val="0"/>
        </dgm:presLayoutVars>
      </dgm:prSet>
      <dgm:spPr/>
    </dgm:pt>
    <dgm:pt modelId="{917999D6-98F9-4D57-B81A-F2DBD12BE3C5}" type="pres">
      <dgm:prSet presAssocID="{F8E874FA-94C3-4066-A52C-A69A3199BFAE}" presName="sibTrans" presStyleCnt="0"/>
      <dgm:spPr/>
    </dgm:pt>
    <dgm:pt modelId="{16EC9086-FECF-4B37-AD05-36B46118581E}" type="pres">
      <dgm:prSet presAssocID="{3AC66810-F3C4-45B6-B6AE-C00D5C6AFB44}" presName="compNode" presStyleCnt="0"/>
      <dgm:spPr/>
    </dgm:pt>
    <dgm:pt modelId="{FDCB9EE1-DB97-46DE-968A-0134620387AC}" type="pres">
      <dgm:prSet presAssocID="{3AC66810-F3C4-45B6-B6AE-C00D5C6AFB44}" presName="bgRect" presStyleLbl="bgShp" presStyleIdx="4" presStyleCnt="6"/>
      <dgm:spPr>
        <a:solidFill>
          <a:schemeClr val="accent4">
            <a:lumMod val="40000"/>
            <a:lumOff val="60000"/>
          </a:schemeClr>
        </a:solidFill>
      </dgm:spPr>
    </dgm:pt>
    <dgm:pt modelId="{FC4C1519-1273-4EF3-A9F0-ECEA9778164F}" type="pres">
      <dgm:prSet presAssocID="{3AC66810-F3C4-45B6-B6AE-C00D5C6AFB44}" presName="iconRect" presStyleLbl="node1" presStyleIdx="4"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6265662F-5A9C-419F-AB38-8FD23120BDCA}" type="pres">
      <dgm:prSet presAssocID="{3AC66810-F3C4-45B6-B6AE-C00D5C6AFB44}" presName="spaceRect" presStyleCnt="0"/>
      <dgm:spPr/>
    </dgm:pt>
    <dgm:pt modelId="{5CD3FFB6-2407-49F2-841D-9CF56F90EADA}" type="pres">
      <dgm:prSet presAssocID="{3AC66810-F3C4-45B6-B6AE-C00D5C6AFB44}" presName="parTx" presStyleLbl="revTx" presStyleIdx="4" presStyleCnt="6">
        <dgm:presLayoutVars>
          <dgm:chMax val="0"/>
          <dgm:chPref val="0"/>
        </dgm:presLayoutVars>
      </dgm:prSet>
      <dgm:spPr/>
    </dgm:pt>
    <dgm:pt modelId="{96888FB7-CB95-42C9-8542-1D21F13D1411}" type="pres">
      <dgm:prSet presAssocID="{6DE45C74-B249-481A-8835-AA93DD8A1453}" presName="sibTrans" presStyleCnt="0"/>
      <dgm:spPr/>
    </dgm:pt>
    <dgm:pt modelId="{67B8CAAF-FF78-4601-A60D-50947AB5E567}" type="pres">
      <dgm:prSet presAssocID="{0EB43DD0-9BF8-4E0C-AFDE-9778C11884F5}" presName="compNode" presStyleCnt="0"/>
      <dgm:spPr/>
    </dgm:pt>
    <dgm:pt modelId="{F6ABD063-2EC4-4F31-AF84-1A124DBBA52B}" type="pres">
      <dgm:prSet presAssocID="{0EB43DD0-9BF8-4E0C-AFDE-9778C11884F5}" presName="bgRect" presStyleLbl="bgShp" presStyleIdx="5" presStyleCnt="6"/>
      <dgm:spPr>
        <a:solidFill>
          <a:schemeClr val="accent4">
            <a:lumMod val="40000"/>
            <a:lumOff val="60000"/>
          </a:schemeClr>
        </a:solidFill>
      </dgm:spPr>
    </dgm:pt>
    <dgm:pt modelId="{9B7E9F55-9CB4-4077-B2C6-41F4F8DF7160}" type="pres">
      <dgm:prSet presAssocID="{0EB43DD0-9BF8-4E0C-AFDE-9778C11884F5}" presName="iconRect" presStyleLbl="node1" presStyleIdx="5" presStyleCnt="6"/>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EBA3E537-E9FE-4D97-8CAB-D438EAD68C57}" type="pres">
      <dgm:prSet presAssocID="{0EB43DD0-9BF8-4E0C-AFDE-9778C11884F5}" presName="spaceRect" presStyleCnt="0"/>
      <dgm:spPr/>
    </dgm:pt>
    <dgm:pt modelId="{C71C9ACA-EC82-4978-8D2F-E5176C2288B2}" type="pres">
      <dgm:prSet presAssocID="{0EB43DD0-9BF8-4E0C-AFDE-9778C11884F5}" presName="parTx" presStyleLbl="revTx" presStyleIdx="5" presStyleCnt="6">
        <dgm:presLayoutVars>
          <dgm:chMax val="0"/>
          <dgm:chPref val="0"/>
        </dgm:presLayoutVars>
      </dgm:prSet>
      <dgm:spPr/>
    </dgm:pt>
  </dgm:ptLst>
  <dgm:cxnLst>
    <dgm:cxn modelId="{77ABCA17-2ABF-465A-BF47-4EA25D4DC644}" srcId="{1ABD4699-7CE3-43D6-95FF-82BD7791B218}" destId="{0EB43DD0-9BF8-4E0C-AFDE-9778C11884F5}" srcOrd="5" destOrd="0" parTransId="{C1F91E76-9C06-4347-AC59-FCC57640533C}" sibTransId="{6459D37D-E0DD-499C-A5B0-AEA8494729B0}"/>
    <dgm:cxn modelId="{07759A20-5065-4C2B-B87F-DC2CB6ABA060}" srcId="{1ABD4699-7CE3-43D6-95FF-82BD7791B218}" destId="{3AC66810-F3C4-45B6-B6AE-C00D5C6AFB44}" srcOrd="4" destOrd="0" parTransId="{C5AF9067-4560-48CA-87A3-6C7BF664A6D4}" sibTransId="{6DE45C74-B249-481A-8835-AA93DD8A1453}"/>
    <dgm:cxn modelId="{F2C62D21-508D-495B-8876-9BB5576C77C7}" srcId="{1ABD4699-7CE3-43D6-95FF-82BD7791B218}" destId="{385EE564-9B7C-4C4F-B387-BF3F4E644008}" srcOrd="2" destOrd="0" parTransId="{C820CE4C-8461-443E-98F0-AE2FC0E89955}" sibTransId="{1964D570-27E2-49C1-8F56-F360FD7F9DA2}"/>
    <dgm:cxn modelId="{C2D6304E-C0A2-48B2-BBD6-CAC2865D9FFE}" srcId="{1ABD4699-7CE3-43D6-95FF-82BD7791B218}" destId="{82898BBA-5C3A-4D4D-B8B2-E2F64B30B3EE}" srcOrd="3" destOrd="0" parTransId="{F93FBC7F-A5FE-4AD4-8E76-DBAA48CAF865}" sibTransId="{F8E874FA-94C3-4066-A52C-A69A3199BFAE}"/>
    <dgm:cxn modelId="{8FFEF54F-D9E5-4D8F-9B56-4BB8F77412D9}" type="presOf" srcId="{1ABD4699-7CE3-43D6-95FF-82BD7791B218}" destId="{7B2D16E9-20AE-46AD-8295-500C5DF159B5}" srcOrd="0" destOrd="0" presId="urn:microsoft.com/office/officeart/2018/2/layout/IconVerticalSolidList"/>
    <dgm:cxn modelId="{0E388D7E-7C21-4793-AF7A-41917BB90F82}" type="presOf" srcId="{82898BBA-5C3A-4D4D-B8B2-E2F64B30B3EE}" destId="{D53FF642-A8A9-4C40-8546-A90CC3E70697}" srcOrd="0" destOrd="0" presId="urn:microsoft.com/office/officeart/2018/2/layout/IconVerticalSolidList"/>
    <dgm:cxn modelId="{D6E137A4-DAAC-44E6-8754-347C7D260448}" type="presOf" srcId="{D8F73C47-9862-44AA-AECC-5C82527A0133}" destId="{EBC6DD41-3D86-4444-BE01-1595CCF90DFC}" srcOrd="0" destOrd="0" presId="urn:microsoft.com/office/officeart/2018/2/layout/IconVerticalSolidList"/>
    <dgm:cxn modelId="{0F377CB8-0FC1-4792-8C22-B1871AC7635B}" type="presOf" srcId="{3AC66810-F3C4-45B6-B6AE-C00D5C6AFB44}" destId="{5CD3FFB6-2407-49F2-841D-9CF56F90EADA}" srcOrd="0" destOrd="0" presId="urn:microsoft.com/office/officeart/2018/2/layout/IconVerticalSolidList"/>
    <dgm:cxn modelId="{797749D1-AD59-4EAB-977B-C2E3B29643E1}" type="presOf" srcId="{0EB43DD0-9BF8-4E0C-AFDE-9778C11884F5}" destId="{C71C9ACA-EC82-4978-8D2F-E5176C2288B2}" srcOrd="0" destOrd="0" presId="urn:microsoft.com/office/officeart/2018/2/layout/IconVerticalSolidList"/>
    <dgm:cxn modelId="{757D34EB-9872-4517-90A9-0E0DEE5C8331}" srcId="{1ABD4699-7CE3-43D6-95FF-82BD7791B218}" destId="{D8F73C47-9862-44AA-AECC-5C82527A0133}" srcOrd="1" destOrd="0" parTransId="{18BC47B5-5C00-482C-B974-79C3CF548DD4}" sibTransId="{2CA69C8A-E55F-4D35-8744-29B3CE71F557}"/>
    <dgm:cxn modelId="{30CC88EB-6680-4D13-A35A-8BBDB6064E4E}" type="presOf" srcId="{A451D347-0025-4391-B0F2-4A2185B33C93}" destId="{821DB4DB-496D-4DE7-ADAE-407EF0B1E71B}" srcOrd="0" destOrd="0" presId="urn:microsoft.com/office/officeart/2018/2/layout/IconVerticalSolidList"/>
    <dgm:cxn modelId="{367C27F9-B4BE-4DBF-9F4D-80AE6C20D3D6}" type="presOf" srcId="{385EE564-9B7C-4C4F-B387-BF3F4E644008}" destId="{38033568-5644-4751-9BD9-FCC1DAF648EE}" srcOrd="0" destOrd="0" presId="urn:microsoft.com/office/officeart/2018/2/layout/IconVerticalSolidList"/>
    <dgm:cxn modelId="{1BBCDFFC-E556-4D87-A0E4-A1B515322C84}" srcId="{1ABD4699-7CE3-43D6-95FF-82BD7791B218}" destId="{A451D347-0025-4391-B0F2-4A2185B33C93}" srcOrd="0" destOrd="0" parTransId="{383D4C26-4BD1-4A0C-9544-CB569C43815F}" sibTransId="{2F7D1968-3375-40F3-8958-CCA140367239}"/>
    <dgm:cxn modelId="{9728D60D-55FF-4042-B761-D0C5F656BED6}" type="presParOf" srcId="{7B2D16E9-20AE-46AD-8295-500C5DF159B5}" destId="{963848AF-05BD-45E7-BA71-F89407B1DA69}" srcOrd="0" destOrd="0" presId="urn:microsoft.com/office/officeart/2018/2/layout/IconVerticalSolidList"/>
    <dgm:cxn modelId="{6779E8E2-697A-4361-9BE3-C363D3AD5588}" type="presParOf" srcId="{963848AF-05BD-45E7-BA71-F89407B1DA69}" destId="{0A4910C4-A244-44F5-B032-B24A5EF1A49A}" srcOrd="0" destOrd="0" presId="urn:microsoft.com/office/officeart/2018/2/layout/IconVerticalSolidList"/>
    <dgm:cxn modelId="{B38173E8-692B-43B9-B03F-49D670F49A5C}" type="presParOf" srcId="{963848AF-05BD-45E7-BA71-F89407B1DA69}" destId="{874E574D-2CC8-45BF-98B2-3139013E3686}" srcOrd="1" destOrd="0" presId="urn:microsoft.com/office/officeart/2018/2/layout/IconVerticalSolidList"/>
    <dgm:cxn modelId="{9D4BA415-4ACE-4E57-B3AD-D1F214AD31CD}" type="presParOf" srcId="{963848AF-05BD-45E7-BA71-F89407B1DA69}" destId="{D9548944-FB27-4328-BB93-1D01A4A67EA4}" srcOrd="2" destOrd="0" presId="urn:microsoft.com/office/officeart/2018/2/layout/IconVerticalSolidList"/>
    <dgm:cxn modelId="{74CA5160-3A7C-4865-AFB3-C0A3DDB3D1E0}" type="presParOf" srcId="{963848AF-05BD-45E7-BA71-F89407B1DA69}" destId="{821DB4DB-496D-4DE7-ADAE-407EF0B1E71B}" srcOrd="3" destOrd="0" presId="urn:microsoft.com/office/officeart/2018/2/layout/IconVerticalSolidList"/>
    <dgm:cxn modelId="{C83AC7EF-79FA-44A4-BDA6-75488E107C60}" type="presParOf" srcId="{7B2D16E9-20AE-46AD-8295-500C5DF159B5}" destId="{E38EF87B-F524-48A4-B60F-073A31916C6C}" srcOrd="1" destOrd="0" presId="urn:microsoft.com/office/officeart/2018/2/layout/IconVerticalSolidList"/>
    <dgm:cxn modelId="{91FB7E95-5080-4D6C-A4B0-E18D1582DA13}" type="presParOf" srcId="{7B2D16E9-20AE-46AD-8295-500C5DF159B5}" destId="{F3193959-A210-4F62-8BDA-68D098653812}" srcOrd="2" destOrd="0" presId="urn:microsoft.com/office/officeart/2018/2/layout/IconVerticalSolidList"/>
    <dgm:cxn modelId="{AFA34777-4396-4101-8446-AC720B8DEEB9}" type="presParOf" srcId="{F3193959-A210-4F62-8BDA-68D098653812}" destId="{2A049E7C-E188-44DB-872A-8E1508094B79}" srcOrd="0" destOrd="0" presId="urn:microsoft.com/office/officeart/2018/2/layout/IconVerticalSolidList"/>
    <dgm:cxn modelId="{B705741D-9ECD-478F-8AFA-77F0AE70AA88}" type="presParOf" srcId="{F3193959-A210-4F62-8BDA-68D098653812}" destId="{5B89678D-9A96-4DFC-BE65-93F7ABF63A55}" srcOrd="1" destOrd="0" presId="urn:microsoft.com/office/officeart/2018/2/layout/IconVerticalSolidList"/>
    <dgm:cxn modelId="{BF1FCDF6-FBDF-4DB3-A957-F243892C6401}" type="presParOf" srcId="{F3193959-A210-4F62-8BDA-68D098653812}" destId="{62D738D9-7850-4C57-B9A8-5D40AF678A01}" srcOrd="2" destOrd="0" presId="urn:microsoft.com/office/officeart/2018/2/layout/IconVerticalSolidList"/>
    <dgm:cxn modelId="{7E5EA487-036F-4C34-B55F-BBFC0FA2A445}" type="presParOf" srcId="{F3193959-A210-4F62-8BDA-68D098653812}" destId="{EBC6DD41-3D86-4444-BE01-1595CCF90DFC}" srcOrd="3" destOrd="0" presId="urn:microsoft.com/office/officeart/2018/2/layout/IconVerticalSolidList"/>
    <dgm:cxn modelId="{AC76BAF9-21AC-41CC-A09E-261B708329C8}" type="presParOf" srcId="{7B2D16E9-20AE-46AD-8295-500C5DF159B5}" destId="{7E5C993D-F24A-4F8D-86E3-F6632F3417FD}" srcOrd="3" destOrd="0" presId="urn:microsoft.com/office/officeart/2018/2/layout/IconVerticalSolidList"/>
    <dgm:cxn modelId="{69C0110B-E7DE-4250-8419-7AFE774FD31C}" type="presParOf" srcId="{7B2D16E9-20AE-46AD-8295-500C5DF159B5}" destId="{C7C2A7D1-8549-4FB1-AAA0-0C41FE41DE04}" srcOrd="4" destOrd="0" presId="urn:microsoft.com/office/officeart/2018/2/layout/IconVerticalSolidList"/>
    <dgm:cxn modelId="{5CBAE01B-DCDA-4B28-AEEF-1656CF1A76C9}" type="presParOf" srcId="{C7C2A7D1-8549-4FB1-AAA0-0C41FE41DE04}" destId="{633BB540-3B7F-41E3-AFCC-68FF334D191E}" srcOrd="0" destOrd="0" presId="urn:microsoft.com/office/officeart/2018/2/layout/IconVerticalSolidList"/>
    <dgm:cxn modelId="{96E24882-13AA-4A22-80EE-A3F512E164D9}" type="presParOf" srcId="{C7C2A7D1-8549-4FB1-AAA0-0C41FE41DE04}" destId="{ADA4930B-72F1-47CC-90AB-580A45B51D19}" srcOrd="1" destOrd="0" presId="urn:microsoft.com/office/officeart/2018/2/layout/IconVerticalSolidList"/>
    <dgm:cxn modelId="{4032BCE3-2FCD-4517-A2FC-6AE89D01902C}" type="presParOf" srcId="{C7C2A7D1-8549-4FB1-AAA0-0C41FE41DE04}" destId="{8A157AEC-AD10-4D43-A6C4-7D988B5100A3}" srcOrd="2" destOrd="0" presId="urn:microsoft.com/office/officeart/2018/2/layout/IconVerticalSolidList"/>
    <dgm:cxn modelId="{4772E07A-DD54-4A25-9A43-069430C03A79}" type="presParOf" srcId="{C7C2A7D1-8549-4FB1-AAA0-0C41FE41DE04}" destId="{38033568-5644-4751-9BD9-FCC1DAF648EE}" srcOrd="3" destOrd="0" presId="urn:microsoft.com/office/officeart/2018/2/layout/IconVerticalSolidList"/>
    <dgm:cxn modelId="{8488B097-BDB6-4774-B14D-67F2B8D5E827}" type="presParOf" srcId="{7B2D16E9-20AE-46AD-8295-500C5DF159B5}" destId="{87D9504B-460F-48EA-BB63-4A923F8EE83F}" srcOrd="5" destOrd="0" presId="urn:microsoft.com/office/officeart/2018/2/layout/IconVerticalSolidList"/>
    <dgm:cxn modelId="{062E11F6-D401-4C30-84C0-858BCA1F380A}" type="presParOf" srcId="{7B2D16E9-20AE-46AD-8295-500C5DF159B5}" destId="{D40CBFC3-7D7D-4A13-9F49-224F9A156E8A}" srcOrd="6" destOrd="0" presId="urn:microsoft.com/office/officeart/2018/2/layout/IconVerticalSolidList"/>
    <dgm:cxn modelId="{0402E85E-9236-4FFF-9302-772DD2D4D0FD}" type="presParOf" srcId="{D40CBFC3-7D7D-4A13-9F49-224F9A156E8A}" destId="{98D7DBC1-3769-45C5-A959-252B185EC2DC}" srcOrd="0" destOrd="0" presId="urn:microsoft.com/office/officeart/2018/2/layout/IconVerticalSolidList"/>
    <dgm:cxn modelId="{9D4D467E-79B1-44BF-B6DB-76AFEBFC7444}" type="presParOf" srcId="{D40CBFC3-7D7D-4A13-9F49-224F9A156E8A}" destId="{B274D239-F59D-4F66-BF74-AEADE0399CFE}" srcOrd="1" destOrd="0" presId="urn:microsoft.com/office/officeart/2018/2/layout/IconVerticalSolidList"/>
    <dgm:cxn modelId="{A6DC2A21-A2B7-4D16-9D59-E9D4F14AC171}" type="presParOf" srcId="{D40CBFC3-7D7D-4A13-9F49-224F9A156E8A}" destId="{0B1E1193-409F-484B-9B43-83EEA34EFE3B}" srcOrd="2" destOrd="0" presId="urn:microsoft.com/office/officeart/2018/2/layout/IconVerticalSolidList"/>
    <dgm:cxn modelId="{B06834EE-568D-4CF3-A58A-06A4F5FB1B92}" type="presParOf" srcId="{D40CBFC3-7D7D-4A13-9F49-224F9A156E8A}" destId="{D53FF642-A8A9-4C40-8546-A90CC3E70697}" srcOrd="3" destOrd="0" presId="urn:microsoft.com/office/officeart/2018/2/layout/IconVerticalSolidList"/>
    <dgm:cxn modelId="{6E5AC5FA-117A-423C-BD20-D63CFC876174}" type="presParOf" srcId="{7B2D16E9-20AE-46AD-8295-500C5DF159B5}" destId="{917999D6-98F9-4D57-B81A-F2DBD12BE3C5}" srcOrd="7" destOrd="0" presId="urn:microsoft.com/office/officeart/2018/2/layout/IconVerticalSolidList"/>
    <dgm:cxn modelId="{297D99A1-F532-48D7-B57C-95F93FDD2EBC}" type="presParOf" srcId="{7B2D16E9-20AE-46AD-8295-500C5DF159B5}" destId="{16EC9086-FECF-4B37-AD05-36B46118581E}" srcOrd="8" destOrd="0" presId="urn:microsoft.com/office/officeart/2018/2/layout/IconVerticalSolidList"/>
    <dgm:cxn modelId="{4C3DC273-6DA5-4BA6-AD3E-9791C1231A98}" type="presParOf" srcId="{16EC9086-FECF-4B37-AD05-36B46118581E}" destId="{FDCB9EE1-DB97-46DE-968A-0134620387AC}" srcOrd="0" destOrd="0" presId="urn:microsoft.com/office/officeart/2018/2/layout/IconVerticalSolidList"/>
    <dgm:cxn modelId="{E1122BC0-80E8-423F-A042-098F05BAF7ED}" type="presParOf" srcId="{16EC9086-FECF-4B37-AD05-36B46118581E}" destId="{FC4C1519-1273-4EF3-A9F0-ECEA9778164F}" srcOrd="1" destOrd="0" presId="urn:microsoft.com/office/officeart/2018/2/layout/IconVerticalSolidList"/>
    <dgm:cxn modelId="{B18FD0DF-BACA-48F3-9D72-E88BE18AF4E4}" type="presParOf" srcId="{16EC9086-FECF-4B37-AD05-36B46118581E}" destId="{6265662F-5A9C-419F-AB38-8FD23120BDCA}" srcOrd="2" destOrd="0" presId="urn:microsoft.com/office/officeart/2018/2/layout/IconVerticalSolidList"/>
    <dgm:cxn modelId="{36713AA9-7988-4478-8543-9D195A611C9A}" type="presParOf" srcId="{16EC9086-FECF-4B37-AD05-36B46118581E}" destId="{5CD3FFB6-2407-49F2-841D-9CF56F90EADA}" srcOrd="3" destOrd="0" presId="urn:microsoft.com/office/officeart/2018/2/layout/IconVerticalSolidList"/>
    <dgm:cxn modelId="{05148094-1ECC-4FC8-8B9D-AC5FB0B3F301}" type="presParOf" srcId="{7B2D16E9-20AE-46AD-8295-500C5DF159B5}" destId="{96888FB7-CB95-42C9-8542-1D21F13D1411}" srcOrd="9" destOrd="0" presId="urn:microsoft.com/office/officeart/2018/2/layout/IconVerticalSolidList"/>
    <dgm:cxn modelId="{65DBEA25-4DF5-4D4F-8868-1D1101E08869}" type="presParOf" srcId="{7B2D16E9-20AE-46AD-8295-500C5DF159B5}" destId="{67B8CAAF-FF78-4601-A60D-50947AB5E567}" srcOrd="10" destOrd="0" presId="urn:microsoft.com/office/officeart/2018/2/layout/IconVerticalSolidList"/>
    <dgm:cxn modelId="{2456156D-8D66-443E-BEA4-A27D9890E1A7}" type="presParOf" srcId="{67B8CAAF-FF78-4601-A60D-50947AB5E567}" destId="{F6ABD063-2EC4-4F31-AF84-1A124DBBA52B}" srcOrd="0" destOrd="0" presId="urn:microsoft.com/office/officeart/2018/2/layout/IconVerticalSolidList"/>
    <dgm:cxn modelId="{2DFC2DC0-8BCC-42FC-8087-8FDA45A5CF4F}" type="presParOf" srcId="{67B8CAAF-FF78-4601-A60D-50947AB5E567}" destId="{9B7E9F55-9CB4-4077-B2C6-41F4F8DF7160}" srcOrd="1" destOrd="0" presId="urn:microsoft.com/office/officeart/2018/2/layout/IconVerticalSolidList"/>
    <dgm:cxn modelId="{6DBF13A4-BFC6-4C53-BE5D-8DFF52C4E788}" type="presParOf" srcId="{67B8CAAF-FF78-4601-A60D-50947AB5E567}" destId="{EBA3E537-E9FE-4D97-8CAB-D438EAD68C57}" srcOrd="2" destOrd="0" presId="urn:microsoft.com/office/officeart/2018/2/layout/IconVerticalSolidList"/>
    <dgm:cxn modelId="{250EC563-BF19-43AA-A034-E6942E7EF96C}" type="presParOf" srcId="{67B8CAAF-FF78-4601-A60D-50947AB5E567}" destId="{C71C9ACA-EC82-4978-8D2F-E5176C2288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1BECF9-F18A-4712-9422-BC609D71920C}" type="doc">
      <dgm:prSet loTypeId="urn:microsoft.com/office/officeart/2018/5/layout/CenteredIconLabelDescriptionList" loCatId="icon" qsTypeId="urn:microsoft.com/office/officeart/2005/8/quickstyle/simple1" qsCatId="simple" csTypeId="urn:microsoft.com/office/officeart/2018/5/colors/Iconchunking_neutralbg_accent6_2" csCatId="accent6" phldr="1"/>
      <dgm:spPr/>
      <dgm:t>
        <a:bodyPr/>
        <a:lstStyle/>
        <a:p>
          <a:endParaRPr lang="en-US"/>
        </a:p>
      </dgm:t>
    </dgm:pt>
    <dgm:pt modelId="{543A7A4C-5D2F-40F2-9D98-3A6A48316C8D}">
      <dgm:prSet phldrT="[Text]" phldr="0"/>
      <dgm:spPr/>
      <dgm:t>
        <a:bodyPr/>
        <a:lstStyle/>
        <a:p>
          <a:pPr>
            <a:lnSpc>
              <a:spcPct val="100000"/>
            </a:lnSpc>
          </a:pPr>
          <a:r>
            <a:rPr lang="en-US">
              <a:latin typeface="Century Gothic" panose="020B0502020202020204"/>
            </a:rPr>
            <a:t>Be able to go the extra mile </a:t>
          </a:r>
          <a:endParaRPr lang="en-US"/>
        </a:p>
      </dgm:t>
    </dgm:pt>
    <dgm:pt modelId="{B822C88E-6A15-4209-9024-2690B127D57B}" type="parTrans" cxnId="{60402366-0A5C-4397-BA64-28B0FCCE3631}">
      <dgm:prSet/>
      <dgm:spPr/>
      <dgm:t>
        <a:bodyPr/>
        <a:lstStyle/>
        <a:p>
          <a:endParaRPr lang="en-US"/>
        </a:p>
      </dgm:t>
    </dgm:pt>
    <dgm:pt modelId="{8FD229BD-4585-4F56-BF4B-979F301F0DCB}" type="sibTrans" cxnId="{60402366-0A5C-4397-BA64-28B0FCCE3631}">
      <dgm:prSet/>
      <dgm:spPr/>
      <dgm:t>
        <a:bodyPr/>
        <a:lstStyle/>
        <a:p>
          <a:endParaRPr lang="en-US"/>
        </a:p>
      </dgm:t>
    </dgm:pt>
    <dgm:pt modelId="{F9D16C23-931F-497E-9514-1B3B00B7BEA2}">
      <dgm:prSet phldr="0"/>
      <dgm:spPr/>
      <dgm:t>
        <a:bodyPr/>
        <a:lstStyle/>
        <a:p>
          <a:pPr>
            <a:lnSpc>
              <a:spcPct val="100000"/>
            </a:lnSpc>
            <a:defRPr b="1"/>
          </a:pPr>
          <a:r>
            <a:rPr lang="en-US">
              <a:latin typeface="Century Gothic" panose="020B0502020202020204"/>
            </a:rPr>
            <a:t>Flexible</a:t>
          </a:r>
          <a:endParaRPr lang="en-US"/>
        </a:p>
      </dgm:t>
    </dgm:pt>
    <dgm:pt modelId="{48BC29EF-99E5-4390-9E56-A535E716CD0F}" type="parTrans" cxnId="{E700C3A8-F79F-4BEC-A11A-3240FAC7B5A9}">
      <dgm:prSet/>
      <dgm:spPr/>
      <dgm:t>
        <a:bodyPr/>
        <a:lstStyle/>
        <a:p>
          <a:endParaRPr lang="en-CA"/>
        </a:p>
      </dgm:t>
    </dgm:pt>
    <dgm:pt modelId="{367C1CBC-C2C0-4A12-87B8-BD541335B544}" type="sibTrans" cxnId="{E700C3A8-F79F-4BEC-A11A-3240FAC7B5A9}">
      <dgm:prSet/>
      <dgm:spPr/>
      <dgm:t>
        <a:bodyPr/>
        <a:lstStyle/>
        <a:p>
          <a:endParaRPr lang="en-CA"/>
        </a:p>
      </dgm:t>
    </dgm:pt>
    <dgm:pt modelId="{40003FC7-0B9F-464A-9D39-68CC6BFC4180}">
      <dgm:prSet phldr="0"/>
      <dgm:spPr/>
      <dgm:t>
        <a:bodyPr/>
        <a:lstStyle/>
        <a:p>
          <a:pPr>
            <a:lnSpc>
              <a:spcPct val="100000"/>
            </a:lnSpc>
          </a:pPr>
          <a:r>
            <a:rPr lang="en-US" dirty="0">
              <a:latin typeface="Century Gothic" panose="020B0502020202020204"/>
            </a:rPr>
            <a:t>Acknowledging change is part of the business</a:t>
          </a:r>
          <a:endParaRPr lang="en-US" dirty="0"/>
        </a:p>
      </dgm:t>
    </dgm:pt>
    <dgm:pt modelId="{86D950EE-269A-4221-9768-5A366C84CDAF}" type="parTrans" cxnId="{20D06E14-3B4A-4BFA-80DA-0EF13D0B4CEB}">
      <dgm:prSet/>
      <dgm:spPr/>
      <dgm:t>
        <a:bodyPr/>
        <a:lstStyle/>
        <a:p>
          <a:endParaRPr lang="en-CA"/>
        </a:p>
      </dgm:t>
    </dgm:pt>
    <dgm:pt modelId="{C9FD95B0-A810-4FA7-A9A5-B17F486FB00A}" type="sibTrans" cxnId="{20D06E14-3B4A-4BFA-80DA-0EF13D0B4CEB}">
      <dgm:prSet/>
      <dgm:spPr/>
      <dgm:t>
        <a:bodyPr/>
        <a:lstStyle/>
        <a:p>
          <a:endParaRPr lang="en-CA"/>
        </a:p>
      </dgm:t>
    </dgm:pt>
    <dgm:pt modelId="{7C370EE7-D7FA-43A1-AE68-B2EE593318C7}">
      <dgm:prSet phldr="0"/>
      <dgm:spPr/>
      <dgm:t>
        <a:bodyPr/>
        <a:lstStyle/>
        <a:p>
          <a:pPr>
            <a:lnSpc>
              <a:spcPct val="100000"/>
            </a:lnSpc>
          </a:pPr>
          <a:r>
            <a:rPr lang="en-US">
              <a:latin typeface="Century Gothic" panose="020B0502020202020204"/>
            </a:rPr>
            <a:t>Embracing change when it happens</a:t>
          </a:r>
          <a:endParaRPr lang="en-US"/>
        </a:p>
      </dgm:t>
    </dgm:pt>
    <dgm:pt modelId="{3C663A87-9FC6-4499-9B77-AB326E8178D3}" type="parTrans" cxnId="{6657CA13-2E5B-45B6-A56C-EA9388E754E4}">
      <dgm:prSet/>
      <dgm:spPr/>
      <dgm:t>
        <a:bodyPr/>
        <a:lstStyle/>
        <a:p>
          <a:endParaRPr lang="en-CA"/>
        </a:p>
      </dgm:t>
    </dgm:pt>
    <dgm:pt modelId="{C27744D3-0DBC-45CB-878F-C857AB7F021A}" type="sibTrans" cxnId="{6657CA13-2E5B-45B6-A56C-EA9388E754E4}">
      <dgm:prSet/>
      <dgm:spPr/>
      <dgm:t>
        <a:bodyPr/>
        <a:lstStyle/>
        <a:p>
          <a:endParaRPr lang="en-CA"/>
        </a:p>
      </dgm:t>
    </dgm:pt>
    <dgm:pt modelId="{0D552211-1D15-4B2B-9D53-010760C16DCE}">
      <dgm:prSet phldr="0"/>
      <dgm:spPr/>
      <dgm:t>
        <a:bodyPr/>
        <a:lstStyle/>
        <a:p>
          <a:pPr>
            <a:lnSpc>
              <a:spcPct val="100000"/>
            </a:lnSpc>
          </a:pPr>
          <a:r>
            <a:rPr lang="en-US">
              <a:latin typeface="Century Gothic" panose="020B0502020202020204"/>
            </a:rPr>
            <a:t>Enable change when it is needed</a:t>
          </a:r>
          <a:endParaRPr lang="en-US"/>
        </a:p>
      </dgm:t>
    </dgm:pt>
    <dgm:pt modelId="{648A565E-70A9-489E-AA45-6FE7472C4073}" type="parTrans" cxnId="{8744C6CC-0775-4ED7-A2F4-6E3EC3597D10}">
      <dgm:prSet/>
      <dgm:spPr/>
      <dgm:t>
        <a:bodyPr/>
        <a:lstStyle/>
        <a:p>
          <a:endParaRPr lang="en-CA"/>
        </a:p>
      </dgm:t>
    </dgm:pt>
    <dgm:pt modelId="{0AB6194A-F297-446F-A337-EE8E7C161572}" type="sibTrans" cxnId="{8744C6CC-0775-4ED7-A2F4-6E3EC3597D10}">
      <dgm:prSet/>
      <dgm:spPr/>
      <dgm:t>
        <a:bodyPr/>
        <a:lstStyle/>
        <a:p>
          <a:endParaRPr lang="en-CA"/>
        </a:p>
      </dgm:t>
    </dgm:pt>
    <dgm:pt modelId="{0BBE2763-D8F9-42AC-99F6-78EB07D26DB0}">
      <dgm:prSet phldr="0"/>
      <dgm:spPr/>
      <dgm:t>
        <a:bodyPr/>
        <a:lstStyle/>
        <a:p>
          <a:pPr>
            <a:lnSpc>
              <a:spcPct val="100000"/>
            </a:lnSpc>
            <a:defRPr b="1"/>
          </a:pPr>
          <a:r>
            <a:rPr lang="en-US">
              <a:latin typeface="Century Gothic" panose="020B0502020202020204"/>
            </a:rPr>
            <a:t>Inspired</a:t>
          </a:r>
          <a:endParaRPr lang="en-US"/>
        </a:p>
      </dgm:t>
    </dgm:pt>
    <dgm:pt modelId="{59DAB627-3925-492F-B525-7987FD8349C1}" type="parTrans" cxnId="{BE07455E-0D94-4B2A-B779-006CC9E86ADD}">
      <dgm:prSet/>
      <dgm:spPr/>
      <dgm:t>
        <a:bodyPr/>
        <a:lstStyle/>
        <a:p>
          <a:endParaRPr lang="en-CA"/>
        </a:p>
      </dgm:t>
    </dgm:pt>
    <dgm:pt modelId="{4A660B9A-0DAE-4BE5-8DDF-01C11C2C4BFA}" type="sibTrans" cxnId="{BE07455E-0D94-4B2A-B779-006CC9E86ADD}">
      <dgm:prSet/>
      <dgm:spPr/>
      <dgm:t>
        <a:bodyPr/>
        <a:lstStyle/>
        <a:p>
          <a:endParaRPr lang="en-CA"/>
        </a:p>
      </dgm:t>
    </dgm:pt>
    <dgm:pt modelId="{21861021-F99E-4FFE-A669-5D3EB5431483}">
      <dgm:prSet phldr="0"/>
      <dgm:spPr/>
      <dgm:t>
        <a:bodyPr/>
        <a:lstStyle/>
        <a:p>
          <a:pPr>
            <a:lnSpc>
              <a:spcPct val="100000"/>
            </a:lnSpc>
          </a:pPr>
          <a:r>
            <a:rPr lang="en-US" dirty="0">
              <a:latin typeface="Century Gothic" panose="020B0502020202020204"/>
            </a:rPr>
            <a:t>Passion for the business</a:t>
          </a:r>
          <a:endParaRPr lang="en-US" dirty="0"/>
        </a:p>
      </dgm:t>
    </dgm:pt>
    <dgm:pt modelId="{8D99103E-E9C6-4A94-8A60-EA9897AC404A}" type="parTrans" cxnId="{177B35C2-F45F-430C-B166-E68A847776E5}">
      <dgm:prSet/>
      <dgm:spPr/>
      <dgm:t>
        <a:bodyPr/>
        <a:lstStyle/>
        <a:p>
          <a:endParaRPr lang="en-CA"/>
        </a:p>
      </dgm:t>
    </dgm:pt>
    <dgm:pt modelId="{5FA07AED-45A3-44EF-9DD5-51D0535EC102}" type="sibTrans" cxnId="{177B35C2-F45F-430C-B166-E68A847776E5}">
      <dgm:prSet/>
      <dgm:spPr/>
      <dgm:t>
        <a:bodyPr/>
        <a:lstStyle/>
        <a:p>
          <a:endParaRPr lang="en-CA"/>
        </a:p>
      </dgm:t>
    </dgm:pt>
    <dgm:pt modelId="{736D7E89-F03B-4C18-A905-AD487D9734B6}">
      <dgm:prSet phldr="0"/>
      <dgm:spPr/>
      <dgm:t>
        <a:bodyPr/>
        <a:lstStyle/>
        <a:p>
          <a:pPr>
            <a:lnSpc>
              <a:spcPct val="100000"/>
            </a:lnSpc>
          </a:pPr>
          <a:r>
            <a:rPr lang="en-CA" dirty="0">
              <a:latin typeface="Century Gothic" panose="020B0502020202020204"/>
            </a:rPr>
            <a:t>Quick confident decision making</a:t>
          </a:r>
        </a:p>
        <a:p>
          <a:pPr>
            <a:lnSpc>
              <a:spcPct val="100000"/>
            </a:lnSpc>
          </a:pPr>
          <a:endParaRPr lang="en-US" dirty="0"/>
        </a:p>
      </dgm:t>
    </dgm:pt>
    <dgm:pt modelId="{44F34BD0-FEB9-4761-9117-7525F20DFD0F}" type="parTrans" cxnId="{17867246-90C9-46F8-888C-402B415732B5}">
      <dgm:prSet/>
      <dgm:spPr/>
      <dgm:t>
        <a:bodyPr/>
        <a:lstStyle/>
        <a:p>
          <a:endParaRPr lang="en-CA"/>
        </a:p>
      </dgm:t>
    </dgm:pt>
    <dgm:pt modelId="{C50D5563-1326-4DE6-90EB-6FB7191CB825}" type="sibTrans" cxnId="{17867246-90C9-46F8-888C-402B415732B5}">
      <dgm:prSet/>
      <dgm:spPr/>
      <dgm:t>
        <a:bodyPr/>
        <a:lstStyle/>
        <a:p>
          <a:endParaRPr lang="en-CA"/>
        </a:p>
      </dgm:t>
    </dgm:pt>
    <dgm:pt modelId="{383FE29D-728E-4A7D-B7A6-619E22F55320}">
      <dgm:prSet phldr="0"/>
      <dgm:spPr/>
      <dgm:t>
        <a:bodyPr/>
        <a:lstStyle/>
        <a:p>
          <a:pPr>
            <a:lnSpc>
              <a:spcPct val="100000"/>
            </a:lnSpc>
            <a:defRPr b="1"/>
          </a:pPr>
          <a:r>
            <a:rPr lang="en-US" dirty="0">
              <a:latin typeface="Century Gothic" panose="020B0502020202020204"/>
            </a:rPr>
            <a:t>Accessible</a:t>
          </a:r>
          <a:endParaRPr lang="en-US" dirty="0"/>
        </a:p>
      </dgm:t>
    </dgm:pt>
    <dgm:pt modelId="{CDB25A6E-B03D-4DDE-B91E-E08ED39BB40E}" type="parTrans" cxnId="{77731120-C3AF-4C8C-A616-4B5C00CF44C9}">
      <dgm:prSet/>
      <dgm:spPr/>
      <dgm:t>
        <a:bodyPr/>
        <a:lstStyle/>
        <a:p>
          <a:endParaRPr lang="en-CA"/>
        </a:p>
      </dgm:t>
    </dgm:pt>
    <dgm:pt modelId="{60F3994D-115B-4FA2-9D2E-60018CEF390A}" type="sibTrans" cxnId="{77731120-C3AF-4C8C-A616-4B5C00CF44C9}">
      <dgm:prSet/>
      <dgm:spPr/>
      <dgm:t>
        <a:bodyPr/>
        <a:lstStyle/>
        <a:p>
          <a:endParaRPr lang="en-CA"/>
        </a:p>
      </dgm:t>
    </dgm:pt>
    <dgm:pt modelId="{B2CBA595-A520-482F-ACB7-2D0A22B6BB53}">
      <dgm:prSet phldr="0"/>
      <dgm:spPr/>
      <dgm:t>
        <a:bodyPr/>
        <a:lstStyle/>
        <a:p>
          <a:pPr>
            <a:lnSpc>
              <a:spcPct val="100000"/>
            </a:lnSpc>
          </a:pPr>
          <a:r>
            <a:rPr lang="en-CA" dirty="0">
              <a:latin typeface="Century Gothic" panose="020B0502020202020204"/>
            </a:rPr>
            <a:t>Always available to communicate </a:t>
          </a:r>
          <a:endParaRPr lang="en-US" dirty="0"/>
        </a:p>
      </dgm:t>
    </dgm:pt>
    <dgm:pt modelId="{177543A5-1187-4AC4-A46C-0F4B7FC2B268}" type="parTrans" cxnId="{26189339-7D7D-467C-9A71-11252FC84269}">
      <dgm:prSet/>
      <dgm:spPr/>
      <dgm:t>
        <a:bodyPr/>
        <a:lstStyle/>
        <a:p>
          <a:endParaRPr lang="en-CA"/>
        </a:p>
      </dgm:t>
    </dgm:pt>
    <dgm:pt modelId="{65D3AED7-D481-4EEC-AC39-B6529B588899}" type="sibTrans" cxnId="{26189339-7D7D-467C-9A71-11252FC84269}">
      <dgm:prSet/>
      <dgm:spPr/>
      <dgm:t>
        <a:bodyPr/>
        <a:lstStyle/>
        <a:p>
          <a:endParaRPr lang="en-CA"/>
        </a:p>
      </dgm:t>
    </dgm:pt>
    <dgm:pt modelId="{AD4CA2DE-F1DB-4B40-917B-B82567E16D83}">
      <dgm:prSet phldr="0"/>
      <dgm:spPr/>
      <dgm:t>
        <a:bodyPr/>
        <a:lstStyle/>
        <a:p>
          <a:pPr>
            <a:lnSpc>
              <a:spcPct val="100000"/>
            </a:lnSpc>
          </a:pPr>
          <a:r>
            <a:rPr lang="en-US" dirty="0">
              <a:latin typeface="Century Gothic" panose="020B0502020202020204"/>
            </a:rPr>
            <a:t>Pays attention to details and anticipate challenges</a:t>
          </a:r>
          <a:endParaRPr lang="en-US" dirty="0"/>
        </a:p>
      </dgm:t>
    </dgm:pt>
    <dgm:pt modelId="{98B0F6F9-C0E4-42CE-8950-F140E2D6E3C3}" type="parTrans" cxnId="{F803BD02-3822-4F38-8444-8A95D8B956FA}">
      <dgm:prSet/>
      <dgm:spPr/>
      <dgm:t>
        <a:bodyPr/>
        <a:lstStyle/>
        <a:p>
          <a:endParaRPr lang="en-CA"/>
        </a:p>
      </dgm:t>
    </dgm:pt>
    <dgm:pt modelId="{7B0F20E9-5516-4714-BEC7-03EADFF8A222}" type="sibTrans" cxnId="{F803BD02-3822-4F38-8444-8A95D8B956FA}">
      <dgm:prSet/>
      <dgm:spPr/>
      <dgm:t>
        <a:bodyPr/>
        <a:lstStyle/>
        <a:p>
          <a:endParaRPr lang="en-CA"/>
        </a:p>
      </dgm:t>
    </dgm:pt>
    <dgm:pt modelId="{362536D2-5449-42B8-ACA3-EDE334DAF9E9}">
      <dgm:prSet phldr="0"/>
      <dgm:spPr/>
      <dgm:t>
        <a:bodyPr/>
        <a:lstStyle/>
        <a:p>
          <a:pPr>
            <a:lnSpc>
              <a:spcPct val="100000"/>
            </a:lnSpc>
          </a:pPr>
          <a:r>
            <a:rPr lang="en-US" dirty="0">
              <a:latin typeface="Century Gothic" panose="020B0502020202020204"/>
            </a:rPr>
            <a:t>Proactively acts on challenges to mitigate</a:t>
          </a:r>
          <a:endParaRPr lang="en-US" dirty="0"/>
        </a:p>
      </dgm:t>
    </dgm:pt>
    <dgm:pt modelId="{9E745A3E-489F-4F69-BF00-CE5B6C2F16CD}" type="parTrans" cxnId="{A5138E62-14DC-4C29-8259-9A87BE085C23}">
      <dgm:prSet/>
      <dgm:spPr/>
      <dgm:t>
        <a:bodyPr/>
        <a:lstStyle/>
        <a:p>
          <a:endParaRPr lang="en-CA"/>
        </a:p>
      </dgm:t>
    </dgm:pt>
    <dgm:pt modelId="{3562C4DF-86F6-43A7-98AB-1936E68D9F1B}" type="sibTrans" cxnId="{A5138E62-14DC-4C29-8259-9A87BE085C23}">
      <dgm:prSet/>
      <dgm:spPr/>
      <dgm:t>
        <a:bodyPr/>
        <a:lstStyle/>
        <a:p>
          <a:endParaRPr lang="en-CA"/>
        </a:p>
      </dgm:t>
    </dgm:pt>
    <dgm:pt modelId="{7CC766BD-BAAC-429F-B155-AC9AC865B872}">
      <dgm:prSet phldr="0"/>
      <dgm:spPr/>
      <dgm:t>
        <a:bodyPr/>
        <a:lstStyle/>
        <a:p>
          <a:pPr>
            <a:lnSpc>
              <a:spcPct val="100000"/>
            </a:lnSpc>
          </a:pPr>
          <a:r>
            <a:rPr lang="en-US">
              <a:latin typeface="Century Gothic" panose="020B0502020202020204"/>
            </a:rPr>
            <a:t>Able to prioritize and organize competing tasks </a:t>
          </a:r>
          <a:endParaRPr lang="en-US" dirty="0"/>
        </a:p>
      </dgm:t>
    </dgm:pt>
    <dgm:pt modelId="{553186EE-E3BF-40D0-AD0F-123261B809FE}" type="parTrans" cxnId="{49436520-2511-42B7-80BA-1153A3DD782A}">
      <dgm:prSet/>
      <dgm:spPr/>
      <dgm:t>
        <a:bodyPr/>
        <a:lstStyle/>
        <a:p>
          <a:endParaRPr lang="en-CA"/>
        </a:p>
      </dgm:t>
    </dgm:pt>
    <dgm:pt modelId="{31F40A71-0887-4E12-85F0-CA1E23D8F2F5}" type="sibTrans" cxnId="{49436520-2511-42B7-80BA-1153A3DD782A}">
      <dgm:prSet/>
      <dgm:spPr/>
      <dgm:t>
        <a:bodyPr/>
        <a:lstStyle/>
        <a:p>
          <a:endParaRPr lang="en-CA"/>
        </a:p>
      </dgm:t>
    </dgm:pt>
    <dgm:pt modelId="{591AF95D-295D-4A7A-9896-5174C5B2B7D5}">
      <dgm:prSet phldr="0"/>
      <dgm:spPr/>
      <dgm:t>
        <a:bodyPr/>
        <a:lstStyle/>
        <a:p>
          <a:pPr>
            <a:lnSpc>
              <a:spcPct val="100000"/>
            </a:lnSpc>
          </a:pPr>
          <a:r>
            <a:rPr lang="en-CA" dirty="0">
              <a:latin typeface="Century Gothic" panose="020B0502020202020204"/>
            </a:rPr>
            <a:t>Building trust with stakeholders</a:t>
          </a:r>
        </a:p>
      </dgm:t>
    </dgm:pt>
    <dgm:pt modelId="{9C5A0B94-D807-47EA-B98E-72873F1FFA23}" type="parTrans" cxnId="{93BFE295-C7CC-4A91-AFE2-289106890BF9}">
      <dgm:prSet/>
      <dgm:spPr/>
      <dgm:t>
        <a:bodyPr/>
        <a:lstStyle/>
        <a:p>
          <a:endParaRPr lang="en-CA"/>
        </a:p>
      </dgm:t>
    </dgm:pt>
    <dgm:pt modelId="{3CB645A1-08A4-4C81-BFD8-129F181C3CEF}" type="sibTrans" cxnId="{93BFE295-C7CC-4A91-AFE2-289106890BF9}">
      <dgm:prSet/>
      <dgm:spPr/>
      <dgm:t>
        <a:bodyPr/>
        <a:lstStyle/>
        <a:p>
          <a:endParaRPr lang="en-CA"/>
        </a:p>
      </dgm:t>
    </dgm:pt>
    <dgm:pt modelId="{8DC5CFC9-D46D-46FD-9B37-71DF5844E0EF}">
      <dgm:prSet/>
      <dgm:spPr/>
      <dgm:t>
        <a:bodyPr/>
        <a:lstStyle/>
        <a:p>
          <a:pPr>
            <a:lnSpc>
              <a:spcPct val="100000"/>
            </a:lnSpc>
          </a:pPr>
          <a:r>
            <a:rPr lang="en-US" dirty="0">
              <a:latin typeface="Century Gothic" panose="020B0502020202020204"/>
            </a:rPr>
            <a:t>Acts as an advocate for the client</a:t>
          </a:r>
          <a:endParaRPr lang="en-CA" dirty="0">
            <a:latin typeface="Century Gothic" panose="020B0502020202020204"/>
          </a:endParaRPr>
        </a:p>
      </dgm:t>
    </dgm:pt>
    <dgm:pt modelId="{DA156A92-1760-4B78-9438-0BEA3A2589FC}" type="parTrans" cxnId="{9DD43160-5A5D-40B3-9842-B816446DC23F}">
      <dgm:prSet/>
      <dgm:spPr/>
      <dgm:t>
        <a:bodyPr/>
        <a:lstStyle/>
        <a:p>
          <a:endParaRPr lang="en-CA"/>
        </a:p>
      </dgm:t>
    </dgm:pt>
    <dgm:pt modelId="{936A7AB8-D6CC-4D06-BAE2-5DADF2018B28}" type="sibTrans" cxnId="{9DD43160-5A5D-40B3-9842-B816446DC23F}">
      <dgm:prSet/>
      <dgm:spPr/>
      <dgm:t>
        <a:bodyPr/>
        <a:lstStyle/>
        <a:p>
          <a:endParaRPr lang="en-CA"/>
        </a:p>
      </dgm:t>
    </dgm:pt>
    <dgm:pt modelId="{FC767B44-3E98-4A12-8065-15B0654233B4}">
      <dgm:prSet/>
      <dgm:spPr/>
      <dgm:t>
        <a:bodyPr/>
        <a:lstStyle/>
        <a:p>
          <a:pPr>
            <a:lnSpc>
              <a:spcPct val="100000"/>
            </a:lnSpc>
          </a:pPr>
          <a:endParaRPr lang="en-CA" dirty="0"/>
        </a:p>
      </dgm:t>
    </dgm:pt>
    <dgm:pt modelId="{27DC4FF1-0B0E-4D95-9C0B-1EA0BEBD55BD}" type="sibTrans" cxnId="{AF3B9729-0189-44A9-A621-3EEE5483291C}">
      <dgm:prSet/>
      <dgm:spPr/>
      <dgm:t>
        <a:bodyPr/>
        <a:lstStyle/>
        <a:p>
          <a:endParaRPr lang="en-CA"/>
        </a:p>
      </dgm:t>
    </dgm:pt>
    <dgm:pt modelId="{AD4C1615-CCAC-4538-9EC6-6D01A0E35A0A}" type="parTrans" cxnId="{AF3B9729-0189-44A9-A621-3EEE5483291C}">
      <dgm:prSet/>
      <dgm:spPr/>
      <dgm:t>
        <a:bodyPr/>
        <a:lstStyle/>
        <a:p>
          <a:endParaRPr lang="en-CA"/>
        </a:p>
      </dgm:t>
    </dgm:pt>
    <dgm:pt modelId="{932938A4-F553-4381-808B-2CF2B9E720A9}">
      <dgm:prSet phldr="0"/>
      <dgm:spPr/>
      <dgm:t>
        <a:bodyPr/>
        <a:lstStyle/>
        <a:p>
          <a:pPr>
            <a:lnSpc>
              <a:spcPct val="100000"/>
            </a:lnSpc>
            <a:defRPr b="1"/>
          </a:pPr>
          <a:r>
            <a:rPr lang="en-US">
              <a:latin typeface="Century Gothic" panose="020B0502020202020204"/>
            </a:rPr>
            <a:t>Responsive</a:t>
          </a:r>
          <a:endParaRPr lang="en-US"/>
        </a:p>
      </dgm:t>
    </dgm:pt>
    <dgm:pt modelId="{4394A51D-D6C2-4B8D-8DCD-FB669B3F5658}" type="sibTrans" cxnId="{E5786D79-4CB0-40E0-8C55-B2AC0F4B1AE0}">
      <dgm:prSet/>
      <dgm:spPr/>
      <dgm:t>
        <a:bodyPr/>
        <a:lstStyle/>
        <a:p>
          <a:endParaRPr lang="en-CA"/>
        </a:p>
      </dgm:t>
    </dgm:pt>
    <dgm:pt modelId="{5EE5E458-3A4B-43D2-AEAF-4DC833E1C210}" type="parTrans" cxnId="{E5786D79-4CB0-40E0-8C55-B2AC0F4B1AE0}">
      <dgm:prSet/>
      <dgm:spPr/>
      <dgm:t>
        <a:bodyPr/>
        <a:lstStyle/>
        <a:p>
          <a:endParaRPr lang="en-CA"/>
        </a:p>
      </dgm:t>
    </dgm:pt>
    <dgm:pt modelId="{57404B8A-2D43-4374-ADC3-5743A05976F9}" type="pres">
      <dgm:prSet presAssocID="{7F1BECF9-F18A-4712-9422-BC609D71920C}" presName="root" presStyleCnt="0">
        <dgm:presLayoutVars>
          <dgm:dir/>
          <dgm:resizeHandles val="exact"/>
        </dgm:presLayoutVars>
      </dgm:prSet>
      <dgm:spPr/>
    </dgm:pt>
    <dgm:pt modelId="{641888BE-E6DA-4103-985B-8A7ACD0EDA8A}" type="pres">
      <dgm:prSet presAssocID="{F9D16C23-931F-497E-9514-1B3B00B7BEA2}" presName="compNode" presStyleCnt="0"/>
      <dgm:spPr/>
    </dgm:pt>
    <dgm:pt modelId="{47FA13C1-CE67-45FD-B23D-9186F86502C9}" type="pres">
      <dgm:prSet presAssocID="{F9D16C23-931F-497E-9514-1B3B00B7BE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4AEDFBDD-3122-46C7-AD95-2352A06E9944}" type="pres">
      <dgm:prSet presAssocID="{F9D16C23-931F-497E-9514-1B3B00B7BEA2}" presName="iconSpace" presStyleCnt="0"/>
      <dgm:spPr/>
    </dgm:pt>
    <dgm:pt modelId="{8F04DE22-F265-4369-89EB-3123162DEEE8}" type="pres">
      <dgm:prSet presAssocID="{F9D16C23-931F-497E-9514-1B3B00B7BEA2}" presName="parTx" presStyleLbl="revTx" presStyleIdx="0" presStyleCnt="8">
        <dgm:presLayoutVars>
          <dgm:chMax val="0"/>
          <dgm:chPref val="0"/>
        </dgm:presLayoutVars>
      </dgm:prSet>
      <dgm:spPr/>
    </dgm:pt>
    <dgm:pt modelId="{E9C73AB6-F40F-4B8F-AA5E-C74586C39DF5}" type="pres">
      <dgm:prSet presAssocID="{F9D16C23-931F-497E-9514-1B3B00B7BEA2}" presName="txSpace" presStyleCnt="0"/>
      <dgm:spPr/>
    </dgm:pt>
    <dgm:pt modelId="{B696D8A8-D0F1-4F78-83EA-013E729D40F6}" type="pres">
      <dgm:prSet presAssocID="{F9D16C23-931F-497E-9514-1B3B00B7BEA2}" presName="desTx" presStyleLbl="revTx" presStyleIdx="1" presStyleCnt="8">
        <dgm:presLayoutVars/>
      </dgm:prSet>
      <dgm:spPr/>
    </dgm:pt>
    <dgm:pt modelId="{785FDD77-0226-4A47-ADBC-B83381E80C85}" type="pres">
      <dgm:prSet presAssocID="{367C1CBC-C2C0-4A12-87B8-BD541335B544}" presName="sibTrans" presStyleCnt="0"/>
      <dgm:spPr/>
    </dgm:pt>
    <dgm:pt modelId="{497CDB1E-56BE-4F60-9476-BBB618F2E298}" type="pres">
      <dgm:prSet presAssocID="{0BBE2763-D8F9-42AC-99F6-78EB07D26DB0}" presName="compNode" presStyleCnt="0"/>
      <dgm:spPr/>
    </dgm:pt>
    <dgm:pt modelId="{5BAFFD8A-7123-4125-88BE-DC9B83981E6E}" type="pres">
      <dgm:prSet presAssocID="{0BBE2763-D8F9-42AC-99F6-78EB07D26DB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7965B99-6673-47FB-A683-3576EA4AFEDF}" type="pres">
      <dgm:prSet presAssocID="{0BBE2763-D8F9-42AC-99F6-78EB07D26DB0}" presName="iconSpace" presStyleCnt="0"/>
      <dgm:spPr/>
    </dgm:pt>
    <dgm:pt modelId="{6DBFB161-9F6C-44A8-848B-5BB2C0C43081}" type="pres">
      <dgm:prSet presAssocID="{0BBE2763-D8F9-42AC-99F6-78EB07D26DB0}" presName="parTx" presStyleLbl="revTx" presStyleIdx="2" presStyleCnt="8">
        <dgm:presLayoutVars>
          <dgm:chMax val="0"/>
          <dgm:chPref val="0"/>
        </dgm:presLayoutVars>
      </dgm:prSet>
      <dgm:spPr/>
    </dgm:pt>
    <dgm:pt modelId="{E05F6751-1E8B-4045-B0CB-BBD02F393C1B}" type="pres">
      <dgm:prSet presAssocID="{0BBE2763-D8F9-42AC-99F6-78EB07D26DB0}" presName="txSpace" presStyleCnt="0"/>
      <dgm:spPr/>
    </dgm:pt>
    <dgm:pt modelId="{B3310C31-E801-41A1-B493-3354B6620DE3}" type="pres">
      <dgm:prSet presAssocID="{0BBE2763-D8F9-42AC-99F6-78EB07D26DB0}" presName="desTx" presStyleLbl="revTx" presStyleIdx="3" presStyleCnt="8">
        <dgm:presLayoutVars/>
      </dgm:prSet>
      <dgm:spPr/>
    </dgm:pt>
    <dgm:pt modelId="{A5387DA4-01DB-409A-8FB7-02BCFCB201E9}" type="pres">
      <dgm:prSet presAssocID="{4A660B9A-0DAE-4BE5-8DDF-01C11C2C4BFA}" presName="sibTrans" presStyleCnt="0"/>
      <dgm:spPr/>
    </dgm:pt>
    <dgm:pt modelId="{23002768-5735-485A-84B5-49D89EF97E05}" type="pres">
      <dgm:prSet presAssocID="{383FE29D-728E-4A7D-B7A6-619E22F55320}" presName="compNode" presStyleCnt="0"/>
      <dgm:spPr/>
    </dgm:pt>
    <dgm:pt modelId="{BD3D19C9-D5E1-4E2E-9A27-D39CB8E6F798}" type="pres">
      <dgm:prSet presAssocID="{383FE29D-728E-4A7D-B7A6-619E22F5532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61029491-25CF-45F7-BF47-2A0A62DC37F8}" type="pres">
      <dgm:prSet presAssocID="{383FE29D-728E-4A7D-B7A6-619E22F55320}" presName="iconSpace" presStyleCnt="0"/>
      <dgm:spPr/>
    </dgm:pt>
    <dgm:pt modelId="{C15393DB-39AE-49CD-A44D-8300B364C109}" type="pres">
      <dgm:prSet presAssocID="{383FE29D-728E-4A7D-B7A6-619E22F55320}" presName="parTx" presStyleLbl="revTx" presStyleIdx="4" presStyleCnt="8">
        <dgm:presLayoutVars>
          <dgm:chMax val="0"/>
          <dgm:chPref val="0"/>
        </dgm:presLayoutVars>
      </dgm:prSet>
      <dgm:spPr/>
    </dgm:pt>
    <dgm:pt modelId="{0AD9ED6F-CE20-43CA-85F7-F0CEA18E7CFD}" type="pres">
      <dgm:prSet presAssocID="{383FE29D-728E-4A7D-B7A6-619E22F55320}" presName="txSpace" presStyleCnt="0"/>
      <dgm:spPr/>
    </dgm:pt>
    <dgm:pt modelId="{AF9C0408-1BE9-4491-9BD6-73F256A1B385}" type="pres">
      <dgm:prSet presAssocID="{383FE29D-728E-4A7D-B7A6-619E22F55320}" presName="desTx" presStyleLbl="revTx" presStyleIdx="5" presStyleCnt="8">
        <dgm:presLayoutVars/>
      </dgm:prSet>
      <dgm:spPr/>
    </dgm:pt>
    <dgm:pt modelId="{109D598D-CB1F-4BB5-9E2B-0B11132231E5}" type="pres">
      <dgm:prSet presAssocID="{60F3994D-115B-4FA2-9D2E-60018CEF390A}" presName="sibTrans" presStyleCnt="0"/>
      <dgm:spPr/>
    </dgm:pt>
    <dgm:pt modelId="{C0087144-5F6B-47D3-A7B6-713D94AB0630}" type="pres">
      <dgm:prSet presAssocID="{932938A4-F553-4381-808B-2CF2B9E720A9}" presName="compNode" presStyleCnt="0"/>
      <dgm:spPr/>
    </dgm:pt>
    <dgm:pt modelId="{BE9D4391-07A8-4131-88B7-DF595E6E9EE9}" type="pres">
      <dgm:prSet presAssocID="{932938A4-F553-4381-808B-2CF2B9E720A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01F34A24-D805-4FA9-88CC-E0DAA3961C24}" type="pres">
      <dgm:prSet presAssocID="{932938A4-F553-4381-808B-2CF2B9E720A9}" presName="iconSpace" presStyleCnt="0"/>
      <dgm:spPr/>
    </dgm:pt>
    <dgm:pt modelId="{CD65B44D-552B-4DA5-95D7-464E2FF5BADF}" type="pres">
      <dgm:prSet presAssocID="{932938A4-F553-4381-808B-2CF2B9E720A9}" presName="parTx" presStyleLbl="revTx" presStyleIdx="6" presStyleCnt="8">
        <dgm:presLayoutVars>
          <dgm:chMax val="0"/>
          <dgm:chPref val="0"/>
        </dgm:presLayoutVars>
      </dgm:prSet>
      <dgm:spPr/>
    </dgm:pt>
    <dgm:pt modelId="{D3032EA2-D9A0-493D-B9D4-A4D63A46F260}" type="pres">
      <dgm:prSet presAssocID="{932938A4-F553-4381-808B-2CF2B9E720A9}" presName="txSpace" presStyleCnt="0"/>
      <dgm:spPr/>
    </dgm:pt>
    <dgm:pt modelId="{0A8B84D5-F9AC-4BEF-AAC1-7E5F02010FC0}" type="pres">
      <dgm:prSet presAssocID="{932938A4-F553-4381-808B-2CF2B9E720A9}" presName="desTx" presStyleLbl="revTx" presStyleIdx="7" presStyleCnt="8">
        <dgm:presLayoutVars/>
      </dgm:prSet>
      <dgm:spPr/>
    </dgm:pt>
  </dgm:ptLst>
  <dgm:cxnLst>
    <dgm:cxn modelId="{F803BD02-3822-4F38-8444-8A95D8B956FA}" srcId="{932938A4-F553-4381-808B-2CF2B9E720A9}" destId="{AD4CA2DE-F1DB-4B40-917B-B82567E16D83}" srcOrd="0" destOrd="0" parTransId="{98B0F6F9-C0E4-42CE-8950-F140E2D6E3C3}" sibTransId="{7B0F20E9-5516-4714-BEC7-03EADFF8A222}"/>
    <dgm:cxn modelId="{8940950C-D602-475A-BC32-50B36FBBCE09}" type="presOf" srcId="{FC767B44-3E98-4A12-8065-15B0654233B4}" destId="{AF9C0408-1BE9-4491-9BD6-73F256A1B385}" srcOrd="0" destOrd="3" presId="urn:microsoft.com/office/officeart/2018/5/layout/CenteredIconLabelDescriptionList"/>
    <dgm:cxn modelId="{1C9E2B10-2C25-40A3-8FC6-AE9B9BE0352C}" type="presOf" srcId="{7F1BECF9-F18A-4712-9422-BC609D71920C}" destId="{57404B8A-2D43-4374-ADC3-5743A05976F9}" srcOrd="0" destOrd="0" presId="urn:microsoft.com/office/officeart/2018/5/layout/CenteredIconLabelDescriptionList"/>
    <dgm:cxn modelId="{6657CA13-2E5B-45B6-A56C-EA9388E754E4}" srcId="{F9D16C23-931F-497E-9514-1B3B00B7BEA2}" destId="{7C370EE7-D7FA-43A1-AE68-B2EE593318C7}" srcOrd="1" destOrd="0" parTransId="{3C663A87-9FC6-4499-9B77-AB326E8178D3}" sibTransId="{C27744D3-0DBC-45CB-878F-C857AB7F021A}"/>
    <dgm:cxn modelId="{20D06E14-3B4A-4BFA-80DA-0EF13D0B4CEB}" srcId="{F9D16C23-931F-497E-9514-1B3B00B7BEA2}" destId="{40003FC7-0B9F-464A-9D39-68CC6BFC4180}" srcOrd="0" destOrd="0" parTransId="{86D950EE-269A-4221-9768-5A366C84CDAF}" sibTransId="{C9FD95B0-A810-4FA7-A9A5-B17F486FB00A}"/>
    <dgm:cxn modelId="{77731120-C3AF-4C8C-A616-4B5C00CF44C9}" srcId="{7F1BECF9-F18A-4712-9422-BC609D71920C}" destId="{383FE29D-728E-4A7D-B7A6-619E22F55320}" srcOrd="2" destOrd="0" parTransId="{CDB25A6E-B03D-4DDE-B91E-E08ED39BB40E}" sibTransId="{60F3994D-115B-4FA2-9D2E-60018CEF390A}"/>
    <dgm:cxn modelId="{49436520-2511-42B7-80BA-1153A3DD782A}" srcId="{0BBE2763-D8F9-42AC-99F6-78EB07D26DB0}" destId="{7CC766BD-BAAC-429F-B155-AC9AC865B872}" srcOrd="1" destOrd="0" parTransId="{553186EE-E3BF-40D0-AD0F-123261B809FE}" sibTransId="{31F40A71-0887-4E12-85F0-CA1E23D8F2F5}"/>
    <dgm:cxn modelId="{7C40E625-1225-4C15-878E-A429702FCC84}" type="presOf" srcId="{AD4CA2DE-F1DB-4B40-917B-B82567E16D83}" destId="{0A8B84D5-F9AC-4BEF-AAC1-7E5F02010FC0}" srcOrd="0" destOrd="0" presId="urn:microsoft.com/office/officeart/2018/5/layout/CenteredIconLabelDescriptionList"/>
    <dgm:cxn modelId="{EDDAF828-4AFA-4A87-BE0C-B2F6AF14D15D}" type="presOf" srcId="{362536D2-5449-42B8-ACA3-EDE334DAF9E9}" destId="{0A8B84D5-F9AC-4BEF-AAC1-7E5F02010FC0}" srcOrd="0" destOrd="1" presId="urn:microsoft.com/office/officeart/2018/5/layout/CenteredIconLabelDescriptionList"/>
    <dgm:cxn modelId="{AF3B9729-0189-44A9-A621-3EEE5483291C}" srcId="{383FE29D-728E-4A7D-B7A6-619E22F55320}" destId="{FC767B44-3E98-4A12-8065-15B0654233B4}" srcOrd="3" destOrd="0" parTransId="{AD4C1615-CCAC-4538-9EC6-6D01A0E35A0A}" sibTransId="{27DC4FF1-0B0E-4D95-9C0B-1EA0BEBD55BD}"/>
    <dgm:cxn modelId="{C0127A2A-FBC2-498D-B2C3-C7A508E0F137}" type="presOf" srcId="{7CC766BD-BAAC-429F-B155-AC9AC865B872}" destId="{B3310C31-E801-41A1-B493-3354B6620DE3}" srcOrd="0" destOrd="1" presId="urn:microsoft.com/office/officeart/2018/5/layout/CenteredIconLabelDescriptionList"/>
    <dgm:cxn modelId="{35FEA92C-C366-4AF3-B781-E876BF902D2E}" type="presOf" srcId="{383FE29D-728E-4A7D-B7A6-619E22F55320}" destId="{C15393DB-39AE-49CD-A44D-8300B364C109}" srcOrd="0" destOrd="0" presId="urn:microsoft.com/office/officeart/2018/5/layout/CenteredIconLabelDescriptionList"/>
    <dgm:cxn modelId="{8547E331-36C2-4B2C-9938-1D9181D78713}" type="presOf" srcId="{7C370EE7-D7FA-43A1-AE68-B2EE593318C7}" destId="{B696D8A8-D0F1-4F78-83EA-013E729D40F6}" srcOrd="0" destOrd="1" presId="urn:microsoft.com/office/officeart/2018/5/layout/CenteredIconLabelDescriptionList"/>
    <dgm:cxn modelId="{C0758A37-20BE-4854-B895-B679586C01A1}" type="presOf" srcId="{543A7A4C-5D2F-40F2-9D98-3A6A48316C8D}" destId="{0A8B84D5-F9AC-4BEF-AAC1-7E5F02010FC0}" srcOrd="0" destOrd="2" presId="urn:microsoft.com/office/officeart/2018/5/layout/CenteredIconLabelDescriptionList"/>
    <dgm:cxn modelId="{26189339-7D7D-467C-9A71-11252FC84269}" srcId="{383FE29D-728E-4A7D-B7A6-619E22F55320}" destId="{B2CBA595-A520-482F-ACB7-2D0A22B6BB53}" srcOrd="0" destOrd="0" parTransId="{177543A5-1187-4AC4-A46C-0F4B7FC2B268}" sibTransId="{65D3AED7-D481-4EEC-AC39-B6529B588899}"/>
    <dgm:cxn modelId="{BE07455E-0D94-4B2A-B779-006CC9E86ADD}" srcId="{7F1BECF9-F18A-4712-9422-BC609D71920C}" destId="{0BBE2763-D8F9-42AC-99F6-78EB07D26DB0}" srcOrd="1" destOrd="0" parTransId="{59DAB627-3925-492F-B525-7987FD8349C1}" sibTransId="{4A660B9A-0DAE-4BE5-8DDF-01C11C2C4BFA}"/>
    <dgm:cxn modelId="{9DD43160-5A5D-40B3-9842-B816446DC23F}" srcId="{383FE29D-728E-4A7D-B7A6-619E22F55320}" destId="{8DC5CFC9-D46D-46FD-9B37-71DF5844E0EF}" srcOrd="2" destOrd="0" parTransId="{DA156A92-1760-4B78-9438-0BEA3A2589FC}" sibTransId="{936A7AB8-D6CC-4D06-BAE2-5DADF2018B28}"/>
    <dgm:cxn modelId="{A5138E62-14DC-4C29-8259-9A87BE085C23}" srcId="{932938A4-F553-4381-808B-2CF2B9E720A9}" destId="{362536D2-5449-42B8-ACA3-EDE334DAF9E9}" srcOrd="1" destOrd="0" parTransId="{9E745A3E-489F-4F69-BF00-CE5B6C2F16CD}" sibTransId="{3562C4DF-86F6-43A7-98AB-1936E68D9F1B}"/>
    <dgm:cxn modelId="{60402366-0A5C-4397-BA64-28B0FCCE3631}" srcId="{932938A4-F553-4381-808B-2CF2B9E720A9}" destId="{543A7A4C-5D2F-40F2-9D98-3A6A48316C8D}" srcOrd="2" destOrd="0" parTransId="{B822C88E-6A15-4209-9024-2690B127D57B}" sibTransId="{8FD229BD-4585-4F56-BF4B-979F301F0DCB}"/>
    <dgm:cxn modelId="{17867246-90C9-46F8-888C-402B415732B5}" srcId="{0BBE2763-D8F9-42AC-99F6-78EB07D26DB0}" destId="{736D7E89-F03B-4C18-A905-AD487D9734B6}" srcOrd="2" destOrd="0" parTransId="{44F34BD0-FEB9-4761-9117-7525F20DFD0F}" sibTransId="{C50D5563-1326-4DE6-90EB-6FB7191CB825}"/>
    <dgm:cxn modelId="{2D54136A-F524-4A35-987C-A20260FB5F37}" type="presOf" srcId="{8DC5CFC9-D46D-46FD-9B37-71DF5844E0EF}" destId="{AF9C0408-1BE9-4491-9BD6-73F256A1B385}" srcOrd="0" destOrd="2" presId="urn:microsoft.com/office/officeart/2018/5/layout/CenteredIconLabelDescriptionList"/>
    <dgm:cxn modelId="{7BCD1856-CFAB-4281-9AC1-00B881B00961}" type="presOf" srcId="{591AF95D-295D-4A7A-9896-5174C5B2B7D5}" destId="{AF9C0408-1BE9-4491-9BD6-73F256A1B385}" srcOrd="0" destOrd="1" presId="urn:microsoft.com/office/officeart/2018/5/layout/CenteredIconLabelDescriptionList"/>
    <dgm:cxn modelId="{E5786D79-4CB0-40E0-8C55-B2AC0F4B1AE0}" srcId="{7F1BECF9-F18A-4712-9422-BC609D71920C}" destId="{932938A4-F553-4381-808B-2CF2B9E720A9}" srcOrd="3" destOrd="0" parTransId="{5EE5E458-3A4B-43D2-AEAF-4DC833E1C210}" sibTransId="{4394A51D-D6C2-4B8D-8DCD-FB669B3F5658}"/>
    <dgm:cxn modelId="{1A0B775A-CDF9-486A-B59F-0FCD34C99A41}" type="presOf" srcId="{0BBE2763-D8F9-42AC-99F6-78EB07D26DB0}" destId="{6DBFB161-9F6C-44A8-848B-5BB2C0C43081}" srcOrd="0" destOrd="0" presId="urn:microsoft.com/office/officeart/2018/5/layout/CenteredIconLabelDescriptionList"/>
    <dgm:cxn modelId="{93BFE295-C7CC-4A91-AFE2-289106890BF9}" srcId="{383FE29D-728E-4A7D-B7A6-619E22F55320}" destId="{591AF95D-295D-4A7A-9896-5174C5B2B7D5}" srcOrd="1" destOrd="0" parTransId="{9C5A0B94-D807-47EA-B98E-72873F1FFA23}" sibTransId="{3CB645A1-08A4-4C81-BFD8-129F181C3CEF}"/>
    <dgm:cxn modelId="{A93AB198-9AE1-4333-9A79-AEC5DB7D1AF0}" type="presOf" srcId="{B2CBA595-A520-482F-ACB7-2D0A22B6BB53}" destId="{AF9C0408-1BE9-4491-9BD6-73F256A1B385}" srcOrd="0" destOrd="0" presId="urn:microsoft.com/office/officeart/2018/5/layout/CenteredIconLabelDescriptionList"/>
    <dgm:cxn modelId="{E700C3A8-F79F-4BEC-A11A-3240FAC7B5A9}" srcId="{7F1BECF9-F18A-4712-9422-BC609D71920C}" destId="{F9D16C23-931F-497E-9514-1B3B00B7BEA2}" srcOrd="0" destOrd="0" parTransId="{48BC29EF-99E5-4390-9E56-A535E716CD0F}" sibTransId="{367C1CBC-C2C0-4A12-87B8-BD541335B544}"/>
    <dgm:cxn modelId="{244EBDB4-28D7-4458-AB80-EF719C67A145}" type="presOf" srcId="{F9D16C23-931F-497E-9514-1B3B00B7BEA2}" destId="{8F04DE22-F265-4369-89EB-3123162DEEE8}" srcOrd="0" destOrd="0" presId="urn:microsoft.com/office/officeart/2018/5/layout/CenteredIconLabelDescriptionList"/>
    <dgm:cxn modelId="{177B35C2-F45F-430C-B166-E68A847776E5}" srcId="{0BBE2763-D8F9-42AC-99F6-78EB07D26DB0}" destId="{21861021-F99E-4FFE-A669-5D3EB5431483}" srcOrd="0" destOrd="0" parTransId="{8D99103E-E9C6-4A94-8A60-EA9897AC404A}" sibTransId="{5FA07AED-45A3-44EF-9DD5-51D0535EC102}"/>
    <dgm:cxn modelId="{A73F33C6-EDCD-4244-9607-AD52F7A5B355}" type="presOf" srcId="{0D552211-1D15-4B2B-9D53-010760C16DCE}" destId="{B696D8A8-D0F1-4F78-83EA-013E729D40F6}" srcOrd="0" destOrd="2" presId="urn:microsoft.com/office/officeart/2018/5/layout/CenteredIconLabelDescriptionList"/>
    <dgm:cxn modelId="{8744C6CC-0775-4ED7-A2F4-6E3EC3597D10}" srcId="{F9D16C23-931F-497E-9514-1B3B00B7BEA2}" destId="{0D552211-1D15-4B2B-9D53-010760C16DCE}" srcOrd="2" destOrd="0" parTransId="{648A565E-70A9-489E-AA45-6FE7472C4073}" sibTransId="{0AB6194A-F297-446F-A337-EE8E7C161572}"/>
    <dgm:cxn modelId="{6A7882D2-2467-4AD3-B49D-C664E57C80D1}" type="presOf" srcId="{736D7E89-F03B-4C18-A905-AD487D9734B6}" destId="{B3310C31-E801-41A1-B493-3354B6620DE3}" srcOrd="0" destOrd="2" presId="urn:microsoft.com/office/officeart/2018/5/layout/CenteredIconLabelDescriptionList"/>
    <dgm:cxn modelId="{BA4CA0DB-F74E-4CAA-A594-5BAC32A91952}" type="presOf" srcId="{932938A4-F553-4381-808B-2CF2B9E720A9}" destId="{CD65B44D-552B-4DA5-95D7-464E2FF5BADF}" srcOrd="0" destOrd="0" presId="urn:microsoft.com/office/officeart/2018/5/layout/CenteredIconLabelDescriptionList"/>
    <dgm:cxn modelId="{D64D26DC-27F2-4048-A4B7-1DD36F9941D1}" type="presOf" srcId="{21861021-F99E-4FFE-A669-5D3EB5431483}" destId="{B3310C31-E801-41A1-B493-3354B6620DE3}" srcOrd="0" destOrd="0" presId="urn:microsoft.com/office/officeart/2018/5/layout/CenteredIconLabelDescriptionList"/>
    <dgm:cxn modelId="{7992CAE4-F8DE-4BD5-9EDE-EB6A84E0D323}" type="presOf" srcId="{40003FC7-0B9F-464A-9D39-68CC6BFC4180}" destId="{B696D8A8-D0F1-4F78-83EA-013E729D40F6}" srcOrd="0" destOrd="0" presId="urn:microsoft.com/office/officeart/2018/5/layout/CenteredIconLabelDescriptionList"/>
    <dgm:cxn modelId="{409B7BB5-1D57-4116-9668-92E2FB74C90D}" type="presParOf" srcId="{57404B8A-2D43-4374-ADC3-5743A05976F9}" destId="{641888BE-E6DA-4103-985B-8A7ACD0EDA8A}" srcOrd="0" destOrd="0" presId="urn:microsoft.com/office/officeart/2018/5/layout/CenteredIconLabelDescriptionList"/>
    <dgm:cxn modelId="{A63EFAF9-D85C-4F5A-AC05-58FD754D5D3F}" type="presParOf" srcId="{641888BE-E6DA-4103-985B-8A7ACD0EDA8A}" destId="{47FA13C1-CE67-45FD-B23D-9186F86502C9}" srcOrd="0" destOrd="0" presId="urn:microsoft.com/office/officeart/2018/5/layout/CenteredIconLabelDescriptionList"/>
    <dgm:cxn modelId="{6B4FB5EA-ADA9-47F3-92B8-2F468C89CAF2}" type="presParOf" srcId="{641888BE-E6DA-4103-985B-8A7ACD0EDA8A}" destId="{4AEDFBDD-3122-46C7-AD95-2352A06E9944}" srcOrd="1" destOrd="0" presId="urn:microsoft.com/office/officeart/2018/5/layout/CenteredIconLabelDescriptionList"/>
    <dgm:cxn modelId="{63D8583B-2700-4B38-AD97-CDD9F10CC1DC}" type="presParOf" srcId="{641888BE-E6DA-4103-985B-8A7ACD0EDA8A}" destId="{8F04DE22-F265-4369-89EB-3123162DEEE8}" srcOrd="2" destOrd="0" presId="urn:microsoft.com/office/officeart/2018/5/layout/CenteredIconLabelDescriptionList"/>
    <dgm:cxn modelId="{F2D24995-4892-4F25-85CE-2431F60B20BC}" type="presParOf" srcId="{641888BE-E6DA-4103-985B-8A7ACD0EDA8A}" destId="{E9C73AB6-F40F-4B8F-AA5E-C74586C39DF5}" srcOrd="3" destOrd="0" presId="urn:microsoft.com/office/officeart/2018/5/layout/CenteredIconLabelDescriptionList"/>
    <dgm:cxn modelId="{94906993-40C8-4017-82F5-76B676F89FD5}" type="presParOf" srcId="{641888BE-E6DA-4103-985B-8A7ACD0EDA8A}" destId="{B696D8A8-D0F1-4F78-83EA-013E729D40F6}" srcOrd="4" destOrd="0" presId="urn:microsoft.com/office/officeart/2018/5/layout/CenteredIconLabelDescriptionList"/>
    <dgm:cxn modelId="{8D54331F-A85B-4C80-9A4A-596FF5602844}" type="presParOf" srcId="{57404B8A-2D43-4374-ADC3-5743A05976F9}" destId="{785FDD77-0226-4A47-ADBC-B83381E80C85}" srcOrd="1" destOrd="0" presId="urn:microsoft.com/office/officeart/2018/5/layout/CenteredIconLabelDescriptionList"/>
    <dgm:cxn modelId="{537F9B07-ED68-49AD-844D-90A9C61F633B}" type="presParOf" srcId="{57404B8A-2D43-4374-ADC3-5743A05976F9}" destId="{497CDB1E-56BE-4F60-9476-BBB618F2E298}" srcOrd="2" destOrd="0" presId="urn:microsoft.com/office/officeart/2018/5/layout/CenteredIconLabelDescriptionList"/>
    <dgm:cxn modelId="{8F44A3E2-E706-4A42-8293-3C2D5F0C69A4}" type="presParOf" srcId="{497CDB1E-56BE-4F60-9476-BBB618F2E298}" destId="{5BAFFD8A-7123-4125-88BE-DC9B83981E6E}" srcOrd="0" destOrd="0" presId="urn:microsoft.com/office/officeart/2018/5/layout/CenteredIconLabelDescriptionList"/>
    <dgm:cxn modelId="{C6A2D333-B37A-4B13-92E2-583D0137F837}" type="presParOf" srcId="{497CDB1E-56BE-4F60-9476-BBB618F2E298}" destId="{07965B99-6673-47FB-A683-3576EA4AFEDF}" srcOrd="1" destOrd="0" presId="urn:microsoft.com/office/officeart/2018/5/layout/CenteredIconLabelDescriptionList"/>
    <dgm:cxn modelId="{4EFBB462-82AA-403B-AFA9-B23F713026A4}" type="presParOf" srcId="{497CDB1E-56BE-4F60-9476-BBB618F2E298}" destId="{6DBFB161-9F6C-44A8-848B-5BB2C0C43081}" srcOrd="2" destOrd="0" presId="urn:microsoft.com/office/officeart/2018/5/layout/CenteredIconLabelDescriptionList"/>
    <dgm:cxn modelId="{572C4FE7-7F07-473A-A817-48E6C1340F64}" type="presParOf" srcId="{497CDB1E-56BE-4F60-9476-BBB618F2E298}" destId="{E05F6751-1E8B-4045-B0CB-BBD02F393C1B}" srcOrd="3" destOrd="0" presId="urn:microsoft.com/office/officeart/2018/5/layout/CenteredIconLabelDescriptionList"/>
    <dgm:cxn modelId="{34C21DB9-FBAE-4513-930E-17132682F5E5}" type="presParOf" srcId="{497CDB1E-56BE-4F60-9476-BBB618F2E298}" destId="{B3310C31-E801-41A1-B493-3354B6620DE3}" srcOrd="4" destOrd="0" presId="urn:microsoft.com/office/officeart/2018/5/layout/CenteredIconLabelDescriptionList"/>
    <dgm:cxn modelId="{F24F3200-DBF7-4669-A1AD-E47319A545C2}" type="presParOf" srcId="{57404B8A-2D43-4374-ADC3-5743A05976F9}" destId="{A5387DA4-01DB-409A-8FB7-02BCFCB201E9}" srcOrd="3" destOrd="0" presId="urn:microsoft.com/office/officeart/2018/5/layout/CenteredIconLabelDescriptionList"/>
    <dgm:cxn modelId="{B4E3AB10-1291-4617-B84C-2E45C5A08BCF}" type="presParOf" srcId="{57404B8A-2D43-4374-ADC3-5743A05976F9}" destId="{23002768-5735-485A-84B5-49D89EF97E05}" srcOrd="4" destOrd="0" presId="urn:microsoft.com/office/officeart/2018/5/layout/CenteredIconLabelDescriptionList"/>
    <dgm:cxn modelId="{1B603A67-C2AD-495E-87EF-E4AFA20A3372}" type="presParOf" srcId="{23002768-5735-485A-84B5-49D89EF97E05}" destId="{BD3D19C9-D5E1-4E2E-9A27-D39CB8E6F798}" srcOrd="0" destOrd="0" presId="urn:microsoft.com/office/officeart/2018/5/layout/CenteredIconLabelDescriptionList"/>
    <dgm:cxn modelId="{03345B7C-AB97-433A-8D3B-5E2AD801CA2D}" type="presParOf" srcId="{23002768-5735-485A-84B5-49D89EF97E05}" destId="{61029491-25CF-45F7-BF47-2A0A62DC37F8}" srcOrd="1" destOrd="0" presId="urn:microsoft.com/office/officeart/2018/5/layout/CenteredIconLabelDescriptionList"/>
    <dgm:cxn modelId="{9478782B-4C7B-4917-B4F3-B715F4527A25}" type="presParOf" srcId="{23002768-5735-485A-84B5-49D89EF97E05}" destId="{C15393DB-39AE-49CD-A44D-8300B364C109}" srcOrd="2" destOrd="0" presId="urn:microsoft.com/office/officeart/2018/5/layout/CenteredIconLabelDescriptionList"/>
    <dgm:cxn modelId="{723D5FA5-1B4F-4CFD-82F0-D48C4329903A}" type="presParOf" srcId="{23002768-5735-485A-84B5-49D89EF97E05}" destId="{0AD9ED6F-CE20-43CA-85F7-F0CEA18E7CFD}" srcOrd="3" destOrd="0" presId="urn:microsoft.com/office/officeart/2018/5/layout/CenteredIconLabelDescriptionList"/>
    <dgm:cxn modelId="{A6694285-FC2B-4D10-ADCB-19918068C482}" type="presParOf" srcId="{23002768-5735-485A-84B5-49D89EF97E05}" destId="{AF9C0408-1BE9-4491-9BD6-73F256A1B385}" srcOrd="4" destOrd="0" presId="urn:microsoft.com/office/officeart/2018/5/layout/CenteredIconLabelDescriptionList"/>
    <dgm:cxn modelId="{BA92B5AF-69B7-4747-BF23-E3252E589280}" type="presParOf" srcId="{57404B8A-2D43-4374-ADC3-5743A05976F9}" destId="{109D598D-CB1F-4BB5-9E2B-0B11132231E5}" srcOrd="5" destOrd="0" presId="urn:microsoft.com/office/officeart/2018/5/layout/CenteredIconLabelDescriptionList"/>
    <dgm:cxn modelId="{836AB71A-5367-4F93-87EF-1620FFB5A3F8}" type="presParOf" srcId="{57404B8A-2D43-4374-ADC3-5743A05976F9}" destId="{C0087144-5F6B-47D3-A7B6-713D94AB0630}" srcOrd="6" destOrd="0" presId="urn:microsoft.com/office/officeart/2018/5/layout/CenteredIconLabelDescriptionList"/>
    <dgm:cxn modelId="{03FF15EE-9E31-4ABC-BC89-FC1ECBCCCD8F}" type="presParOf" srcId="{C0087144-5F6B-47D3-A7B6-713D94AB0630}" destId="{BE9D4391-07A8-4131-88B7-DF595E6E9EE9}" srcOrd="0" destOrd="0" presId="urn:microsoft.com/office/officeart/2018/5/layout/CenteredIconLabelDescriptionList"/>
    <dgm:cxn modelId="{25F520E1-B94F-4536-B2E9-9C15B995BD79}" type="presParOf" srcId="{C0087144-5F6B-47D3-A7B6-713D94AB0630}" destId="{01F34A24-D805-4FA9-88CC-E0DAA3961C24}" srcOrd="1" destOrd="0" presId="urn:microsoft.com/office/officeart/2018/5/layout/CenteredIconLabelDescriptionList"/>
    <dgm:cxn modelId="{A14264CB-DDFC-4CB5-B930-F6032BE7665A}" type="presParOf" srcId="{C0087144-5F6B-47D3-A7B6-713D94AB0630}" destId="{CD65B44D-552B-4DA5-95D7-464E2FF5BADF}" srcOrd="2" destOrd="0" presId="urn:microsoft.com/office/officeart/2018/5/layout/CenteredIconLabelDescriptionList"/>
    <dgm:cxn modelId="{4429FF14-6901-4C62-8DD4-178844ADA3F3}" type="presParOf" srcId="{C0087144-5F6B-47D3-A7B6-713D94AB0630}" destId="{D3032EA2-D9A0-493D-B9D4-A4D63A46F260}" srcOrd="3" destOrd="0" presId="urn:microsoft.com/office/officeart/2018/5/layout/CenteredIconLabelDescriptionList"/>
    <dgm:cxn modelId="{C4A6C4E2-98F1-4F3E-B6AB-4A1B09A2F595}" type="presParOf" srcId="{C0087144-5F6B-47D3-A7B6-713D94AB0630}" destId="{0A8B84D5-F9AC-4BEF-AAC1-7E5F02010FC0}" srcOrd="4" destOrd="0" presId="urn:microsoft.com/office/officeart/2018/5/layout/Centered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AEF7D8-351B-42B7-9D3B-3FF6724F3551}" type="doc">
      <dgm:prSet loTypeId="urn:microsoft.com/office/officeart/2018/2/layout/IconVerticalSolidList" loCatId="icon" qsTypeId="urn:microsoft.com/office/officeart/2005/8/quickstyle/simple2" qsCatId="simple" csTypeId="urn:microsoft.com/office/officeart/2005/8/colors/accent1_2" csCatId="accent1" phldr="1"/>
      <dgm:spPr/>
      <dgm:t>
        <a:bodyPr/>
        <a:lstStyle/>
        <a:p>
          <a:endParaRPr lang="en-US"/>
        </a:p>
      </dgm:t>
    </dgm:pt>
    <dgm:pt modelId="{C06459D4-967B-4E60-BB84-42729BC61299}">
      <dgm:prSet/>
      <dgm:spPr/>
      <dgm:t>
        <a:bodyPr/>
        <a:lstStyle/>
        <a:p>
          <a:pPr>
            <a:lnSpc>
              <a:spcPct val="100000"/>
            </a:lnSpc>
          </a:pPr>
          <a:r>
            <a:rPr lang="en-US">
              <a:latin typeface="Century Gothic" panose="020B0502020202020204"/>
            </a:rPr>
            <a:t>Issues Contracts, Letters </a:t>
          </a:r>
          <a:r>
            <a:rPr lang="en-US"/>
            <a:t>of</a:t>
          </a:r>
          <a:r>
            <a:rPr lang="en-US">
              <a:latin typeface="Century Gothic" panose="020B0502020202020204"/>
            </a:rPr>
            <a:t> Intent, Purchase Orders, Insurance Certificates and Health and Safety Policy</a:t>
          </a:r>
          <a:endParaRPr lang="en-US"/>
        </a:p>
      </dgm:t>
    </dgm:pt>
    <dgm:pt modelId="{02C01A7E-90EB-4EE4-827C-82500D7EC53C}" type="parTrans" cxnId="{6F970BD5-D485-44EA-B443-B81BE6532CF8}">
      <dgm:prSet/>
      <dgm:spPr/>
      <dgm:t>
        <a:bodyPr/>
        <a:lstStyle/>
        <a:p>
          <a:endParaRPr lang="en-US"/>
        </a:p>
      </dgm:t>
    </dgm:pt>
    <dgm:pt modelId="{9EBDB5B8-FBF9-424C-8244-D33947803D71}" type="sibTrans" cxnId="{6F970BD5-D485-44EA-B443-B81BE6532CF8}">
      <dgm:prSet/>
      <dgm:spPr/>
      <dgm:t>
        <a:bodyPr/>
        <a:lstStyle/>
        <a:p>
          <a:endParaRPr lang="en-US"/>
        </a:p>
      </dgm:t>
    </dgm:pt>
    <dgm:pt modelId="{966F49F6-BA6B-4D71-8AF8-2E9E1D1C9403}">
      <dgm:prSet/>
      <dgm:spPr/>
      <dgm:t>
        <a:bodyPr/>
        <a:lstStyle/>
        <a:p>
          <a:pPr>
            <a:lnSpc>
              <a:spcPct val="100000"/>
            </a:lnSpc>
          </a:pPr>
          <a:r>
            <a:rPr lang="en-US">
              <a:latin typeface="Century Gothic" panose="020B0502020202020204"/>
            </a:rPr>
            <a:t>Prepares</a:t>
          </a:r>
          <a:r>
            <a:rPr lang="en-US" noProof="0">
              <a:latin typeface="Century Gothic" panose="020B0502020202020204"/>
            </a:rPr>
            <a:t>, tracks, updates </a:t>
          </a:r>
          <a:r>
            <a:rPr lang="en-US" noProof="0"/>
            <a:t>and </a:t>
          </a:r>
          <a:r>
            <a:rPr lang="en-US" noProof="0">
              <a:latin typeface="Century Gothic" panose="020B0502020202020204"/>
            </a:rPr>
            <a:t>manages various project documentation, charts, logs and reports</a:t>
          </a:r>
          <a:endParaRPr lang="en-US" b="0" i="0" u="none" strike="noStrike" cap="none" baseline="0" noProof="0"/>
        </a:p>
      </dgm:t>
    </dgm:pt>
    <dgm:pt modelId="{83F7C978-9A46-4EFD-85BD-038A93CA514E}" type="parTrans" cxnId="{94970C5B-D7C8-413D-98DF-B1788A4DEDA9}">
      <dgm:prSet/>
      <dgm:spPr/>
      <dgm:t>
        <a:bodyPr/>
        <a:lstStyle/>
        <a:p>
          <a:endParaRPr lang="en-US"/>
        </a:p>
      </dgm:t>
    </dgm:pt>
    <dgm:pt modelId="{50D8A202-5BAD-4BCE-99EC-3AD96BF3B817}" type="sibTrans" cxnId="{94970C5B-D7C8-413D-98DF-B1788A4DEDA9}">
      <dgm:prSet/>
      <dgm:spPr/>
      <dgm:t>
        <a:bodyPr/>
        <a:lstStyle/>
        <a:p>
          <a:endParaRPr lang="en-US"/>
        </a:p>
      </dgm:t>
    </dgm:pt>
    <dgm:pt modelId="{D7293F7D-6741-401F-8413-30100ED6146D}">
      <dgm:prSet phldr="0"/>
      <dgm:spPr/>
      <dgm:t>
        <a:bodyPr/>
        <a:lstStyle/>
        <a:p>
          <a:pPr>
            <a:lnSpc>
              <a:spcPct val="100000"/>
            </a:lnSpc>
          </a:pPr>
          <a:r>
            <a:rPr lang="en-US" b="0" i="0" u="none" strike="noStrike" cap="none" baseline="0" noProof="0"/>
            <a:t>Supervises and coordinates shop drawing process, deliveries, project closeouts and various other documentation</a:t>
          </a:r>
        </a:p>
      </dgm:t>
    </dgm:pt>
    <dgm:pt modelId="{34073DA7-5885-4C57-9355-2928C6C78830}" type="parTrans" cxnId="{1B84A5C1-D6BA-4DC5-996B-56A68FAA7F04}">
      <dgm:prSet/>
      <dgm:spPr/>
      <dgm:t>
        <a:bodyPr/>
        <a:lstStyle/>
        <a:p>
          <a:endParaRPr lang="en-CA"/>
        </a:p>
      </dgm:t>
    </dgm:pt>
    <dgm:pt modelId="{F83E4B41-C362-4DA0-9B56-AE2DF98806E6}" type="sibTrans" cxnId="{1B84A5C1-D6BA-4DC5-996B-56A68FAA7F04}">
      <dgm:prSet/>
      <dgm:spPr/>
      <dgm:t>
        <a:bodyPr/>
        <a:lstStyle/>
        <a:p>
          <a:endParaRPr lang="en-CA"/>
        </a:p>
      </dgm:t>
    </dgm:pt>
    <dgm:pt modelId="{E5D846AC-2BB9-42C1-88B6-6E5474410E5B}">
      <dgm:prSet phldr="0"/>
      <dgm:spPr/>
      <dgm:t>
        <a:bodyPr/>
        <a:lstStyle/>
        <a:p>
          <a:pPr>
            <a:lnSpc>
              <a:spcPct val="100000"/>
            </a:lnSpc>
          </a:pPr>
          <a:r>
            <a:rPr lang="en-US"/>
            <a:t>Communicates with various stakeholders during the term of the project</a:t>
          </a:r>
        </a:p>
      </dgm:t>
    </dgm:pt>
    <dgm:pt modelId="{C61DDBFD-EC8F-4AEE-A412-B788EA3D646D}" type="parTrans" cxnId="{45D3EE6E-0345-4E6B-9E71-02788667333E}">
      <dgm:prSet/>
      <dgm:spPr/>
      <dgm:t>
        <a:bodyPr/>
        <a:lstStyle/>
        <a:p>
          <a:endParaRPr lang="en-CA"/>
        </a:p>
      </dgm:t>
    </dgm:pt>
    <dgm:pt modelId="{995AD00C-2D38-4256-B856-71E0709DF0B0}" type="sibTrans" cxnId="{45D3EE6E-0345-4E6B-9E71-02788667333E}">
      <dgm:prSet/>
      <dgm:spPr/>
      <dgm:t>
        <a:bodyPr/>
        <a:lstStyle/>
        <a:p>
          <a:endParaRPr lang="en-CA"/>
        </a:p>
      </dgm:t>
    </dgm:pt>
    <dgm:pt modelId="{E131A9F6-1B79-45E4-803D-0209955BE4B5}">
      <dgm:prSet phldr="0"/>
      <dgm:spPr/>
      <dgm:t>
        <a:bodyPr/>
        <a:lstStyle/>
        <a:p>
          <a:pPr>
            <a:lnSpc>
              <a:spcPct val="100000"/>
            </a:lnSpc>
          </a:pPr>
          <a:r>
            <a:rPr lang="en-US"/>
            <a:t>Assists and supports Project Manager in drafting various documents</a:t>
          </a:r>
        </a:p>
      </dgm:t>
    </dgm:pt>
    <dgm:pt modelId="{DAD105FD-FFF5-4886-B91E-F8F48BAEF949}" type="parTrans" cxnId="{112C7939-2D27-4C09-862D-E5443E8ED5D4}">
      <dgm:prSet/>
      <dgm:spPr/>
      <dgm:t>
        <a:bodyPr/>
        <a:lstStyle/>
        <a:p>
          <a:endParaRPr lang="en-CA"/>
        </a:p>
      </dgm:t>
    </dgm:pt>
    <dgm:pt modelId="{30EC9C19-32E3-4C04-8C11-F6CA3858ECD1}" type="sibTrans" cxnId="{112C7939-2D27-4C09-862D-E5443E8ED5D4}">
      <dgm:prSet/>
      <dgm:spPr/>
      <dgm:t>
        <a:bodyPr/>
        <a:lstStyle/>
        <a:p>
          <a:endParaRPr lang="en-CA"/>
        </a:p>
      </dgm:t>
    </dgm:pt>
    <dgm:pt modelId="{F10E444C-64B9-4369-BAA4-470BD22FC1FB}" type="pres">
      <dgm:prSet presAssocID="{92AEF7D8-351B-42B7-9D3B-3FF6724F3551}" presName="root" presStyleCnt="0">
        <dgm:presLayoutVars>
          <dgm:dir/>
          <dgm:resizeHandles val="exact"/>
        </dgm:presLayoutVars>
      </dgm:prSet>
      <dgm:spPr/>
    </dgm:pt>
    <dgm:pt modelId="{2E05205B-0177-4F97-9A8B-EFA1E962DAF5}" type="pres">
      <dgm:prSet presAssocID="{966F49F6-BA6B-4D71-8AF8-2E9E1D1C9403}" presName="compNode" presStyleCnt="0"/>
      <dgm:spPr/>
    </dgm:pt>
    <dgm:pt modelId="{831AB14E-826E-4B5C-BAD1-D01D2F3C35F4}" type="pres">
      <dgm:prSet presAssocID="{966F49F6-BA6B-4D71-8AF8-2E9E1D1C9403}" presName="bgRect" presStyleLbl="bgShp" presStyleIdx="0" presStyleCnt="5"/>
      <dgm:spPr>
        <a:solidFill>
          <a:schemeClr val="bg2">
            <a:lumMod val="50000"/>
          </a:schemeClr>
        </a:solidFill>
        <a:ln w="28575">
          <a:noFill/>
        </a:ln>
      </dgm:spPr>
    </dgm:pt>
    <dgm:pt modelId="{4549F363-F4C2-46F3-A339-BAA0B131F23F}" type="pres">
      <dgm:prSet presAssocID="{966F49F6-BA6B-4D71-8AF8-2E9E1D1C940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452580EF-2019-4B41-AA4C-46C213F51F35}" type="pres">
      <dgm:prSet presAssocID="{966F49F6-BA6B-4D71-8AF8-2E9E1D1C9403}" presName="spaceRect" presStyleCnt="0"/>
      <dgm:spPr/>
    </dgm:pt>
    <dgm:pt modelId="{2C48383D-1DB5-4BA5-9D3C-1139B20E3979}" type="pres">
      <dgm:prSet presAssocID="{966F49F6-BA6B-4D71-8AF8-2E9E1D1C9403}" presName="parTx" presStyleLbl="revTx" presStyleIdx="0" presStyleCnt="5">
        <dgm:presLayoutVars>
          <dgm:chMax val="0"/>
          <dgm:chPref val="0"/>
        </dgm:presLayoutVars>
      </dgm:prSet>
      <dgm:spPr/>
    </dgm:pt>
    <dgm:pt modelId="{88BE9727-A4FF-4C4A-9276-BEEEF2E87504}" type="pres">
      <dgm:prSet presAssocID="{50D8A202-5BAD-4BCE-99EC-3AD96BF3B817}" presName="sibTrans" presStyleCnt="0"/>
      <dgm:spPr/>
    </dgm:pt>
    <dgm:pt modelId="{70089CC9-B244-42D0-B40A-70EBB5D7B89C}" type="pres">
      <dgm:prSet presAssocID="{D7293F7D-6741-401F-8413-30100ED6146D}" presName="compNode" presStyleCnt="0"/>
      <dgm:spPr/>
    </dgm:pt>
    <dgm:pt modelId="{FD92A553-2AC6-421B-9A51-6675489DB99C}" type="pres">
      <dgm:prSet presAssocID="{D7293F7D-6741-401F-8413-30100ED6146D}" presName="bgRect" presStyleLbl="bgShp" presStyleIdx="1" presStyleCnt="5"/>
      <dgm:spPr>
        <a:solidFill>
          <a:schemeClr val="bg2">
            <a:lumMod val="50000"/>
          </a:schemeClr>
        </a:solidFill>
        <a:ln w="28575">
          <a:noFill/>
        </a:ln>
      </dgm:spPr>
    </dgm:pt>
    <dgm:pt modelId="{9168161C-CE47-40B0-8EAC-913E5797FD4C}" type="pres">
      <dgm:prSet presAssocID="{D7293F7D-6741-401F-8413-30100ED6146D}" presName="iconRect" presStyleLbl="node1" presStyleIdx="1" presStyleCnt="5"/>
      <dgm:spPr>
        <a:blipFill>
          <a:blip xmlns:r="http://schemas.openxmlformats.org/officeDocument/2006/relationships" r:embed="rId1">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Open folder"/>
        </a:ext>
      </dgm:extLst>
    </dgm:pt>
    <dgm:pt modelId="{FADD9C5B-5CE3-45A5-A814-B10DB207E4D2}" type="pres">
      <dgm:prSet presAssocID="{D7293F7D-6741-401F-8413-30100ED6146D}" presName="spaceRect" presStyleCnt="0"/>
      <dgm:spPr/>
    </dgm:pt>
    <dgm:pt modelId="{40DBA615-A420-4893-B39D-A460CE716CBE}" type="pres">
      <dgm:prSet presAssocID="{D7293F7D-6741-401F-8413-30100ED6146D}" presName="parTx" presStyleLbl="revTx" presStyleIdx="1" presStyleCnt="5">
        <dgm:presLayoutVars>
          <dgm:chMax val="0"/>
          <dgm:chPref val="0"/>
        </dgm:presLayoutVars>
      </dgm:prSet>
      <dgm:spPr/>
    </dgm:pt>
    <dgm:pt modelId="{CA2257A8-6AB6-40B8-B69A-BC17E0D00257}" type="pres">
      <dgm:prSet presAssocID="{F83E4B41-C362-4DA0-9B56-AE2DF98806E6}" presName="sibTrans" presStyleCnt="0"/>
      <dgm:spPr/>
    </dgm:pt>
    <dgm:pt modelId="{A0719783-C395-4C50-BD21-EE2A8876FA72}" type="pres">
      <dgm:prSet presAssocID="{E5D846AC-2BB9-42C1-88B6-6E5474410E5B}" presName="compNode" presStyleCnt="0"/>
      <dgm:spPr/>
    </dgm:pt>
    <dgm:pt modelId="{66153E8D-3ADD-40AD-8945-DC6239ED7503}" type="pres">
      <dgm:prSet presAssocID="{E5D846AC-2BB9-42C1-88B6-6E5474410E5B}" presName="bgRect" presStyleLbl="bgShp" presStyleIdx="2" presStyleCnt="5"/>
      <dgm:spPr>
        <a:solidFill>
          <a:schemeClr val="bg2">
            <a:lumMod val="50000"/>
          </a:schemeClr>
        </a:solidFill>
        <a:ln w="28575">
          <a:noFill/>
        </a:ln>
      </dgm:spPr>
    </dgm:pt>
    <dgm:pt modelId="{8351BC69-136D-4A3B-965C-A0737BCFDA11}" type="pres">
      <dgm:prSet presAssocID="{E5D846AC-2BB9-42C1-88B6-6E5474410E5B}" presName="iconRect" presStyleLbl="node1" presStyleIdx="2"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Receiver"/>
        </a:ext>
      </dgm:extLst>
    </dgm:pt>
    <dgm:pt modelId="{D7369178-2230-45C8-88A2-AC70272F4889}" type="pres">
      <dgm:prSet presAssocID="{E5D846AC-2BB9-42C1-88B6-6E5474410E5B}" presName="spaceRect" presStyleCnt="0"/>
      <dgm:spPr/>
    </dgm:pt>
    <dgm:pt modelId="{FC2D7A6A-92D8-48B8-8BD0-1CF9D3446281}" type="pres">
      <dgm:prSet presAssocID="{E5D846AC-2BB9-42C1-88B6-6E5474410E5B}" presName="parTx" presStyleLbl="revTx" presStyleIdx="2" presStyleCnt="5">
        <dgm:presLayoutVars>
          <dgm:chMax val="0"/>
          <dgm:chPref val="0"/>
        </dgm:presLayoutVars>
      </dgm:prSet>
      <dgm:spPr/>
    </dgm:pt>
    <dgm:pt modelId="{E95E5710-133B-40F0-B802-34F7DE61CDAA}" type="pres">
      <dgm:prSet presAssocID="{995AD00C-2D38-4256-B856-71E0709DF0B0}" presName="sibTrans" presStyleCnt="0"/>
      <dgm:spPr/>
    </dgm:pt>
    <dgm:pt modelId="{23520AE1-BFD6-4EFA-8E30-438188F108EE}" type="pres">
      <dgm:prSet presAssocID="{C06459D4-967B-4E60-BB84-42729BC61299}" presName="compNode" presStyleCnt="0"/>
      <dgm:spPr/>
    </dgm:pt>
    <dgm:pt modelId="{B7D4A5EE-3CE2-414A-8EFC-3CFDC11B12F7}" type="pres">
      <dgm:prSet presAssocID="{C06459D4-967B-4E60-BB84-42729BC61299}" presName="bgRect" presStyleLbl="bgShp" presStyleIdx="3" presStyleCnt="5"/>
      <dgm:spPr>
        <a:solidFill>
          <a:schemeClr val="bg2">
            <a:lumMod val="50000"/>
          </a:schemeClr>
        </a:solidFill>
        <a:ln w="28575">
          <a:noFill/>
        </a:ln>
      </dgm:spPr>
    </dgm:pt>
    <dgm:pt modelId="{9EF07783-90EA-4741-80B5-C242EE6A89CC}" type="pres">
      <dgm:prSet presAssocID="{C06459D4-967B-4E60-BB84-42729BC61299}"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ontract"/>
        </a:ext>
      </dgm:extLst>
    </dgm:pt>
    <dgm:pt modelId="{93F3E5AB-8C6C-41F2-827A-C8C29B7A355F}" type="pres">
      <dgm:prSet presAssocID="{C06459D4-967B-4E60-BB84-42729BC61299}" presName="spaceRect" presStyleCnt="0"/>
      <dgm:spPr/>
    </dgm:pt>
    <dgm:pt modelId="{87A6BA79-85E6-4210-9582-21DEE0A0A8DE}" type="pres">
      <dgm:prSet presAssocID="{C06459D4-967B-4E60-BB84-42729BC61299}" presName="parTx" presStyleLbl="revTx" presStyleIdx="3" presStyleCnt="5">
        <dgm:presLayoutVars>
          <dgm:chMax val="0"/>
          <dgm:chPref val="0"/>
        </dgm:presLayoutVars>
      </dgm:prSet>
      <dgm:spPr/>
    </dgm:pt>
    <dgm:pt modelId="{CE86AFCE-FE76-41DC-8CD4-739B0F072124}" type="pres">
      <dgm:prSet presAssocID="{9EBDB5B8-FBF9-424C-8244-D33947803D71}" presName="sibTrans" presStyleCnt="0"/>
      <dgm:spPr/>
    </dgm:pt>
    <dgm:pt modelId="{A77D2186-EF19-46EC-8921-C61B6E497A01}" type="pres">
      <dgm:prSet presAssocID="{E131A9F6-1B79-45E4-803D-0209955BE4B5}" presName="compNode" presStyleCnt="0"/>
      <dgm:spPr/>
    </dgm:pt>
    <dgm:pt modelId="{72663958-FB0D-4822-BDA6-8A0213F33BE0}" type="pres">
      <dgm:prSet presAssocID="{E131A9F6-1B79-45E4-803D-0209955BE4B5}" presName="bgRect" presStyleLbl="bgShp" presStyleIdx="4" presStyleCnt="5"/>
      <dgm:spPr>
        <a:solidFill>
          <a:schemeClr val="bg2">
            <a:lumMod val="50000"/>
          </a:schemeClr>
        </a:solidFill>
        <a:ln w="28575">
          <a:noFill/>
        </a:ln>
      </dgm:spPr>
    </dgm:pt>
    <dgm:pt modelId="{357E22C6-1745-466C-B412-2E4B74AF446C}" type="pres">
      <dgm:prSet presAssocID="{E131A9F6-1B79-45E4-803D-0209955BE4B5}" presName="iconRect" presStyleLbl="node1" presStyleIdx="4" presStyleCnt="5"/>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Document"/>
        </a:ext>
      </dgm:extLst>
    </dgm:pt>
    <dgm:pt modelId="{228386B4-157C-465D-BC0E-BF97971C56D8}" type="pres">
      <dgm:prSet presAssocID="{E131A9F6-1B79-45E4-803D-0209955BE4B5}" presName="spaceRect" presStyleCnt="0"/>
      <dgm:spPr/>
    </dgm:pt>
    <dgm:pt modelId="{43C45B88-92F5-4BB6-9B22-D30C2604A4B8}" type="pres">
      <dgm:prSet presAssocID="{E131A9F6-1B79-45E4-803D-0209955BE4B5}" presName="parTx" presStyleLbl="revTx" presStyleIdx="4" presStyleCnt="5">
        <dgm:presLayoutVars>
          <dgm:chMax val="0"/>
          <dgm:chPref val="0"/>
        </dgm:presLayoutVars>
      </dgm:prSet>
      <dgm:spPr/>
    </dgm:pt>
  </dgm:ptLst>
  <dgm:cxnLst>
    <dgm:cxn modelId="{5616591C-B106-4B78-890C-254F90DAA30E}" type="presOf" srcId="{C06459D4-967B-4E60-BB84-42729BC61299}" destId="{87A6BA79-85E6-4210-9582-21DEE0A0A8DE}" srcOrd="0" destOrd="0" presId="urn:microsoft.com/office/officeart/2018/2/layout/IconVerticalSolidList"/>
    <dgm:cxn modelId="{44AD0D21-C926-4D77-A219-625F6E43DB90}" type="presOf" srcId="{E5D846AC-2BB9-42C1-88B6-6E5474410E5B}" destId="{FC2D7A6A-92D8-48B8-8BD0-1CF9D3446281}" srcOrd="0" destOrd="0" presId="urn:microsoft.com/office/officeart/2018/2/layout/IconVerticalSolidList"/>
    <dgm:cxn modelId="{12789D31-1ED5-4A12-962E-716BBA9F6FF8}" type="presOf" srcId="{E131A9F6-1B79-45E4-803D-0209955BE4B5}" destId="{43C45B88-92F5-4BB6-9B22-D30C2604A4B8}" srcOrd="0" destOrd="0" presId="urn:microsoft.com/office/officeart/2018/2/layout/IconVerticalSolidList"/>
    <dgm:cxn modelId="{112C7939-2D27-4C09-862D-E5443E8ED5D4}" srcId="{92AEF7D8-351B-42B7-9D3B-3FF6724F3551}" destId="{E131A9F6-1B79-45E4-803D-0209955BE4B5}" srcOrd="4" destOrd="0" parTransId="{DAD105FD-FFF5-4886-B91E-F8F48BAEF949}" sibTransId="{30EC9C19-32E3-4C04-8C11-F6CA3858ECD1}"/>
    <dgm:cxn modelId="{94970C5B-D7C8-413D-98DF-B1788A4DEDA9}" srcId="{92AEF7D8-351B-42B7-9D3B-3FF6724F3551}" destId="{966F49F6-BA6B-4D71-8AF8-2E9E1D1C9403}" srcOrd="0" destOrd="0" parTransId="{83F7C978-9A46-4EFD-85BD-038A93CA514E}" sibTransId="{50D8A202-5BAD-4BCE-99EC-3AD96BF3B817}"/>
    <dgm:cxn modelId="{117AE563-4841-4D85-9D5D-CD4C16392E16}" type="presOf" srcId="{D7293F7D-6741-401F-8413-30100ED6146D}" destId="{40DBA615-A420-4893-B39D-A460CE716CBE}" srcOrd="0" destOrd="0" presId="urn:microsoft.com/office/officeart/2018/2/layout/IconVerticalSolidList"/>
    <dgm:cxn modelId="{45D3EE6E-0345-4E6B-9E71-02788667333E}" srcId="{92AEF7D8-351B-42B7-9D3B-3FF6724F3551}" destId="{E5D846AC-2BB9-42C1-88B6-6E5474410E5B}" srcOrd="2" destOrd="0" parTransId="{C61DDBFD-EC8F-4AEE-A412-B788EA3D646D}" sibTransId="{995AD00C-2D38-4256-B856-71E0709DF0B0}"/>
    <dgm:cxn modelId="{1B84A5C1-D6BA-4DC5-996B-56A68FAA7F04}" srcId="{92AEF7D8-351B-42B7-9D3B-3FF6724F3551}" destId="{D7293F7D-6741-401F-8413-30100ED6146D}" srcOrd="1" destOrd="0" parTransId="{34073DA7-5885-4C57-9355-2928C6C78830}" sibTransId="{F83E4B41-C362-4DA0-9B56-AE2DF98806E6}"/>
    <dgm:cxn modelId="{5E4CF4CA-FC47-4882-9630-0ED857A350E3}" type="presOf" srcId="{92AEF7D8-351B-42B7-9D3B-3FF6724F3551}" destId="{F10E444C-64B9-4369-BAA4-470BD22FC1FB}" srcOrd="0" destOrd="0" presId="urn:microsoft.com/office/officeart/2018/2/layout/IconVerticalSolidList"/>
    <dgm:cxn modelId="{6F970BD5-D485-44EA-B443-B81BE6532CF8}" srcId="{92AEF7D8-351B-42B7-9D3B-3FF6724F3551}" destId="{C06459D4-967B-4E60-BB84-42729BC61299}" srcOrd="3" destOrd="0" parTransId="{02C01A7E-90EB-4EE4-827C-82500D7EC53C}" sibTransId="{9EBDB5B8-FBF9-424C-8244-D33947803D71}"/>
    <dgm:cxn modelId="{19A55BDE-A6B5-4CAC-910F-ECD0695D942E}" type="presOf" srcId="{966F49F6-BA6B-4D71-8AF8-2E9E1D1C9403}" destId="{2C48383D-1DB5-4BA5-9D3C-1139B20E3979}" srcOrd="0" destOrd="0" presId="urn:microsoft.com/office/officeart/2018/2/layout/IconVerticalSolidList"/>
    <dgm:cxn modelId="{217A2875-7EDB-4E65-9055-9476A1C21A15}" type="presParOf" srcId="{F10E444C-64B9-4369-BAA4-470BD22FC1FB}" destId="{2E05205B-0177-4F97-9A8B-EFA1E962DAF5}" srcOrd="0" destOrd="0" presId="urn:microsoft.com/office/officeart/2018/2/layout/IconVerticalSolidList"/>
    <dgm:cxn modelId="{B4441A71-B026-4339-B26C-CC761AFDFFB6}" type="presParOf" srcId="{2E05205B-0177-4F97-9A8B-EFA1E962DAF5}" destId="{831AB14E-826E-4B5C-BAD1-D01D2F3C35F4}" srcOrd="0" destOrd="0" presId="urn:microsoft.com/office/officeart/2018/2/layout/IconVerticalSolidList"/>
    <dgm:cxn modelId="{8B9768A7-6A68-496D-A094-BDC85E3CAC4C}" type="presParOf" srcId="{2E05205B-0177-4F97-9A8B-EFA1E962DAF5}" destId="{4549F363-F4C2-46F3-A339-BAA0B131F23F}" srcOrd="1" destOrd="0" presId="urn:microsoft.com/office/officeart/2018/2/layout/IconVerticalSolidList"/>
    <dgm:cxn modelId="{3B9465E1-9C7D-4B74-A65E-C8697A259221}" type="presParOf" srcId="{2E05205B-0177-4F97-9A8B-EFA1E962DAF5}" destId="{452580EF-2019-4B41-AA4C-46C213F51F35}" srcOrd="2" destOrd="0" presId="urn:microsoft.com/office/officeart/2018/2/layout/IconVerticalSolidList"/>
    <dgm:cxn modelId="{D8275248-4F93-46DA-9163-BDA557F1F9B4}" type="presParOf" srcId="{2E05205B-0177-4F97-9A8B-EFA1E962DAF5}" destId="{2C48383D-1DB5-4BA5-9D3C-1139B20E3979}" srcOrd="3" destOrd="0" presId="urn:microsoft.com/office/officeart/2018/2/layout/IconVerticalSolidList"/>
    <dgm:cxn modelId="{04AD5F0B-654A-4747-B79C-996067592C43}" type="presParOf" srcId="{F10E444C-64B9-4369-BAA4-470BD22FC1FB}" destId="{88BE9727-A4FF-4C4A-9276-BEEEF2E87504}" srcOrd="1" destOrd="0" presId="urn:microsoft.com/office/officeart/2018/2/layout/IconVerticalSolidList"/>
    <dgm:cxn modelId="{AA556A08-2A23-414E-B38C-7EB45038F918}" type="presParOf" srcId="{F10E444C-64B9-4369-BAA4-470BD22FC1FB}" destId="{70089CC9-B244-42D0-B40A-70EBB5D7B89C}" srcOrd="2" destOrd="0" presId="urn:microsoft.com/office/officeart/2018/2/layout/IconVerticalSolidList"/>
    <dgm:cxn modelId="{E526AF32-7AEA-4C51-87AF-EC5132FE8A0E}" type="presParOf" srcId="{70089CC9-B244-42D0-B40A-70EBB5D7B89C}" destId="{FD92A553-2AC6-421B-9A51-6675489DB99C}" srcOrd="0" destOrd="0" presId="urn:microsoft.com/office/officeart/2018/2/layout/IconVerticalSolidList"/>
    <dgm:cxn modelId="{22C07B24-FFA9-4604-A93A-949E175E33F7}" type="presParOf" srcId="{70089CC9-B244-42D0-B40A-70EBB5D7B89C}" destId="{9168161C-CE47-40B0-8EAC-913E5797FD4C}" srcOrd="1" destOrd="0" presId="urn:microsoft.com/office/officeart/2018/2/layout/IconVerticalSolidList"/>
    <dgm:cxn modelId="{68E04573-D341-4F96-B276-D0412D65B64C}" type="presParOf" srcId="{70089CC9-B244-42D0-B40A-70EBB5D7B89C}" destId="{FADD9C5B-5CE3-45A5-A814-B10DB207E4D2}" srcOrd="2" destOrd="0" presId="urn:microsoft.com/office/officeart/2018/2/layout/IconVerticalSolidList"/>
    <dgm:cxn modelId="{F0141A91-80B4-41DC-9D1A-BC8AAB0DC4DF}" type="presParOf" srcId="{70089CC9-B244-42D0-B40A-70EBB5D7B89C}" destId="{40DBA615-A420-4893-B39D-A460CE716CBE}" srcOrd="3" destOrd="0" presId="urn:microsoft.com/office/officeart/2018/2/layout/IconVerticalSolidList"/>
    <dgm:cxn modelId="{AC4FC27A-A79C-4332-A189-DB828E083CEC}" type="presParOf" srcId="{F10E444C-64B9-4369-BAA4-470BD22FC1FB}" destId="{CA2257A8-6AB6-40B8-B69A-BC17E0D00257}" srcOrd="3" destOrd="0" presId="urn:microsoft.com/office/officeart/2018/2/layout/IconVerticalSolidList"/>
    <dgm:cxn modelId="{A798D8EB-5746-4F5A-9393-0C130E075732}" type="presParOf" srcId="{F10E444C-64B9-4369-BAA4-470BD22FC1FB}" destId="{A0719783-C395-4C50-BD21-EE2A8876FA72}" srcOrd="4" destOrd="0" presId="urn:microsoft.com/office/officeart/2018/2/layout/IconVerticalSolidList"/>
    <dgm:cxn modelId="{0E3BD922-1D19-417B-9C41-5C421DEDC913}" type="presParOf" srcId="{A0719783-C395-4C50-BD21-EE2A8876FA72}" destId="{66153E8D-3ADD-40AD-8945-DC6239ED7503}" srcOrd="0" destOrd="0" presId="urn:microsoft.com/office/officeart/2018/2/layout/IconVerticalSolidList"/>
    <dgm:cxn modelId="{7B1579B4-2165-4707-BB33-8301172B0B14}" type="presParOf" srcId="{A0719783-C395-4C50-BD21-EE2A8876FA72}" destId="{8351BC69-136D-4A3B-965C-A0737BCFDA11}" srcOrd="1" destOrd="0" presId="urn:microsoft.com/office/officeart/2018/2/layout/IconVerticalSolidList"/>
    <dgm:cxn modelId="{71DE4B92-2DAF-474A-AABA-4C4A9FD2C8CD}" type="presParOf" srcId="{A0719783-C395-4C50-BD21-EE2A8876FA72}" destId="{D7369178-2230-45C8-88A2-AC70272F4889}" srcOrd="2" destOrd="0" presId="urn:microsoft.com/office/officeart/2018/2/layout/IconVerticalSolidList"/>
    <dgm:cxn modelId="{E27F8053-3E80-443A-9258-2E9688B8B02B}" type="presParOf" srcId="{A0719783-C395-4C50-BD21-EE2A8876FA72}" destId="{FC2D7A6A-92D8-48B8-8BD0-1CF9D3446281}" srcOrd="3" destOrd="0" presId="urn:microsoft.com/office/officeart/2018/2/layout/IconVerticalSolidList"/>
    <dgm:cxn modelId="{51278919-9B01-48A5-B324-37CBF4F41406}" type="presParOf" srcId="{F10E444C-64B9-4369-BAA4-470BD22FC1FB}" destId="{E95E5710-133B-40F0-B802-34F7DE61CDAA}" srcOrd="5" destOrd="0" presId="urn:microsoft.com/office/officeart/2018/2/layout/IconVerticalSolidList"/>
    <dgm:cxn modelId="{EF7AA1C8-9A5E-4698-BF15-957D244AC69E}" type="presParOf" srcId="{F10E444C-64B9-4369-BAA4-470BD22FC1FB}" destId="{23520AE1-BFD6-4EFA-8E30-438188F108EE}" srcOrd="6" destOrd="0" presId="urn:microsoft.com/office/officeart/2018/2/layout/IconVerticalSolidList"/>
    <dgm:cxn modelId="{8CBD096D-FD6C-40FA-A433-037960224BE6}" type="presParOf" srcId="{23520AE1-BFD6-4EFA-8E30-438188F108EE}" destId="{B7D4A5EE-3CE2-414A-8EFC-3CFDC11B12F7}" srcOrd="0" destOrd="0" presId="urn:microsoft.com/office/officeart/2018/2/layout/IconVerticalSolidList"/>
    <dgm:cxn modelId="{0D302833-E35B-4C51-8AE2-93BA7F03504A}" type="presParOf" srcId="{23520AE1-BFD6-4EFA-8E30-438188F108EE}" destId="{9EF07783-90EA-4741-80B5-C242EE6A89CC}" srcOrd="1" destOrd="0" presId="urn:microsoft.com/office/officeart/2018/2/layout/IconVerticalSolidList"/>
    <dgm:cxn modelId="{07F22EEF-611E-42C4-8278-4060BB1BDDA4}" type="presParOf" srcId="{23520AE1-BFD6-4EFA-8E30-438188F108EE}" destId="{93F3E5AB-8C6C-41F2-827A-C8C29B7A355F}" srcOrd="2" destOrd="0" presId="urn:microsoft.com/office/officeart/2018/2/layout/IconVerticalSolidList"/>
    <dgm:cxn modelId="{F5E6CBA8-0AD3-4539-84FC-94F5251C50E1}" type="presParOf" srcId="{23520AE1-BFD6-4EFA-8E30-438188F108EE}" destId="{87A6BA79-85E6-4210-9582-21DEE0A0A8DE}" srcOrd="3" destOrd="0" presId="urn:microsoft.com/office/officeart/2018/2/layout/IconVerticalSolidList"/>
    <dgm:cxn modelId="{870334D7-2EA9-4286-8758-645F4E76D40F}" type="presParOf" srcId="{F10E444C-64B9-4369-BAA4-470BD22FC1FB}" destId="{CE86AFCE-FE76-41DC-8CD4-739B0F072124}" srcOrd="7" destOrd="0" presId="urn:microsoft.com/office/officeart/2018/2/layout/IconVerticalSolidList"/>
    <dgm:cxn modelId="{9BC5F9C6-6D6C-444B-9A8E-1348D807477B}" type="presParOf" srcId="{F10E444C-64B9-4369-BAA4-470BD22FC1FB}" destId="{A77D2186-EF19-46EC-8921-C61B6E497A01}" srcOrd="8" destOrd="0" presId="urn:microsoft.com/office/officeart/2018/2/layout/IconVerticalSolidList"/>
    <dgm:cxn modelId="{347CF466-F14A-4C6D-9074-6E3E7F2564B6}" type="presParOf" srcId="{A77D2186-EF19-46EC-8921-C61B6E497A01}" destId="{72663958-FB0D-4822-BDA6-8A0213F33BE0}" srcOrd="0" destOrd="0" presId="urn:microsoft.com/office/officeart/2018/2/layout/IconVerticalSolidList"/>
    <dgm:cxn modelId="{F8AF2724-A5D2-4237-AE13-48EC17DA2CC9}" type="presParOf" srcId="{A77D2186-EF19-46EC-8921-C61B6E497A01}" destId="{357E22C6-1745-466C-B412-2E4B74AF446C}" srcOrd="1" destOrd="0" presId="urn:microsoft.com/office/officeart/2018/2/layout/IconVerticalSolidList"/>
    <dgm:cxn modelId="{DC1C1809-B180-4BB9-93A9-1F79276B011D}" type="presParOf" srcId="{A77D2186-EF19-46EC-8921-C61B6E497A01}" destId="{228386B4-157C-465D-BC0E-BF97971C56D8}" srcOrd="2" destOrd="0" presId="urn:microsoft.com/office/officeart/2018/2/layout/IconVerticalSolidList"/>
    <dgm:cxn modelId="{612ECFB5-BB4F-4A89-98AD-0E17E0A9C209}" type="presParOf" srcId="{A77D2186-EF19-46EC-8921-C61B6E497A01}" destId="{43C45B88-92F5-4BB6-9B22-D30C2604A4B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D5A12A9-836F-4681-910E-7805D92ECA7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9AB68C4-8F7E-44D1-B550-02EB809BCCCB}">
      <dgm:prSet/>
      <dgm:spPr>
        <a:solidFill>
          <a:schemeClr val="bg2">
            <a:lumMod val="50000"/>
          </a:schemeClr>
        </a:solidFill>
        <a:ln>
          <a:noFill/>
        </a:ln>
      </dgm:spPr>
      <dgm:t>
        <a:bodyPr/>
        <a:lstStyle/>
        <a:p>
          <a:pPr>
            <a:lnSpc>
              <a:spcPct val="100000"/>
            </a:lnSpc>
          </a:pPr>
          <a:r>
            <a:rPr lang="en-US" b="0" i="0"/>
            <a:t>Job Tasks are </a:t>
          </a:r>
          <a:r>
            <a:rPr lang="en-US" b="1" i="0"/>
            <a:t>not expected to change</a:t>
          </a:r>
          <a:r>
            <a:rPr lang="en-US" b="0" i="0"/>
            <a:t> over the next 5 years</a:t>
          </a:r>
          <a:endParaRPr lang="en-US"/>
        </a:p>
      </dgm:t>
    </dgm:pt>
    <dgm:pt modelId="{95571399-B393-49D9-8C04-34D3F279B8CE}" type="parTrans" cxnId="{511849BD-61AF-4457-927E-DE53B59376FA}">
      <dgm:prSet/>
      <dgm:spPr/>
      <dgm:t>
        <a:bodyPr/>
        <a:lstStyle/>
        <a:p>
          <a:endParaRPr lang="en-US"/>
        </a:p>
      </dgm:t>
    </dgm:pt>
    <dgm:pt modelId="{6E70CB13-C778-4600-BCB2-5461BC94A684}" type="sibTrans" cxnId="{511849BD-61AF-4457-927E-DE53B59376FA}">
      <dgm:prSet/>
      <dgm:spPr>
        <a:solidFill>
          <a:srgbClr val="C00000">
            <a:alpha val="90000"/>
          </a:srgbClr>
        </a:solidFill>
      </dgm:spPr>
      <dgm:t>
        <a:bodyPr/>
        <a:lstStyle/>
        <a:p>
          <a:endParaRPr lang="en-US"/>
        </a:p>
      </dgm:t>
    </dgm:pt>
    <dgm:pt modelId="{D1E7B1AB-9CCA-4C6E-BF6D-05AAB6FBAE1E}">
      <dgm:prSet/>
      <dgm:spPr>
        <a:solidFill>
          <a:schemeClr val="bg2">
            <a:lumMod val="50000"/>
          </a:schemeClr>
        </a:solidFill>
        <a:ln>
          <a:noFill/>
        </a:ln>
      </dgm:spPr>
      <dgm:t>
        <a:bodyPr/>
        <a:lstStyle/>
        <a:p>
          <a:pPr>
            <a:lnSpc>
              <a:spcPct val="100000"/>
            </a:lnSpc>
          </a:pPr>
          <a:r>
            <a:rPr lang="en-US" b="1" i="0"/>
            <a:t>Technological advancements</a:t>
          </a:r>
          <a:r>
            <a:rPr lang="en-US" b="0" i="0"/>
            <a:t> are on the rise to  help make doing work faster and more effective</a:t>
          </a:r>
          <a:endParaRPr lang="en-US"/>
        </a:p>
      </dgm:t>
    </dgm:pt>
    <dgm:pt modelId="{BB7B74EA-AAC2-45E7-A360-F4EC11CF2F61}" type="parTrans" cxnId="{D9ECC930-A624-4D46-B0F2-2B31BD70103F}">
      <dgm:prSet/>
      <dgm:spPr/>
      <dgm:t>
        <a:bodyPr/>
        <a:lstStyle/>
        <a:p>
          <a:endParaRPr lang="en-US"/>
        </a:p>
      </dgm:t>
    </dgm:pt>
    <dgm:pt modelId="{BAD51FB0-A70F-4065-8836-A3A89817EEA1}" type="sibTrans" cxnId="{D9ECC930-A624-4D46-B0F2-2B31BD70103F}">
      <dgm:prSet/>
      <dgm:spPr>
        <a:solidFill>
          <a:srgbClr val="C00000">
            <a:alpha val="90000"/>
          </a:srgbClr>
        </a:solidFill>
      </dgm:spPr>
      <dgm:t>
        <a:bodyPr/>
        <a:lstStyle/>
        <a:p>
          <a:endParaRPr lang="en-US"/>
        </a:p>
      </dgm:t>
    </dgm:pt>
    <dgm:pt modelId="{C38B1879-E981-47AA-8856-87B6C16BFF4F}">
      <dgm:prSet/>
      <dgm:spPr>
        <a:solidFill>
          <a:schemeClr val="bg2">
            <a:lumMod val="50000"/>
          </a:schemeClr>
        </a:solidFill>
        <a:ln>
          <a:noFill/>
        </a:ln>
      </dgm:spPr>
      <dgm:t>
        <a:bodyPr/>
        <a:lstStyle/>
        <a:p>
          <a:pPr>
            <a:lnSpc>
              <a:spcPct val="100000"/>
            </a:lnSpc>
          </a:pPr>
          <a:r>
            <a:rPr lang="en-US" b="1" i="0"/>
            <a:t>Continuous learning </a:t>
          </a:r>
          <a:r>
            <a:rPr lang="en-US" b="0" i="0"/>
            <a:t>and staying current will be a key performance indicator in the future.</a:t>
          </a:r>
          <a:endParaRPr lang="en-US"/>
        </a:p>
      </dgm:t>
    </dgm:pt>
    <dgm:pt modelId="{4EE3D14C-B402-484A-A566-6BEC30897682}" type="parTrans" cxnId="{CCC90BF6-34F9-4B7F-ACD0-1EDE26C154E3}">
      <dgm:prSet/>
      <dgm:spPr/>
      <dgm:t>
        <a:bodyPr/>
        <a:lstStyle/>
        <a:p>
          <a:endParaRPr lang="en-US"/>
        </a:p>
      </dgm:t>
    </dgm:pt>
    <dgm:pt modelId="{9FE7050A-9A6E-4CCD-B040-0097C9598EBA}" type="sibTrans" cxnId="{CCC90BF6-34F9-4B7F-ACD0-1EDE26C154E3}">
      <dgm:prSet/>
      <dgm:spPr/>
      <dgm:t>
        <a:bodyPr/>
        <a:lstStyle/>
        <a:p>
          <a:endParaRPr lang="en-US"/>
        </a:p>
      </dgm:t>
    </dgm:pt>
    <dgm:pt modelId="{7DBC2CF1-94A0-45E5-9494-4CFE134A46C9}" type="pres">
      <dgm:prSet presAssocID="{0D5A12A9-836F-4681-910E-7805D92ECA7E}" presName="outerComposite" presStyleCnt="0">
        <dgm:presLayoutVars>
          <dgm:chMax val="5"/>
          <dgm:dir/>
          <dgm:resizeHandles val="exact"/>
        </dgm:presLayoutVars>
      </dgm:prSet>
      <dgm:spPr/>
    </dgm:pt>
    <dgm:pt modelId="{260992C9-6C7B-4516-B627-CD247B73331F}" type="pres">
      <dgm:prSet presAssocID="{0D5A12A9-836F-4681-910E-7805D92ECA7E}" presName="dummyMaxCanvas" presStyleCnt="0">
        <dgm:presLayoutVars/>
      </dgm:prSet>
      <dgm:spPr/>
    </dgm:pt>
    <dgm:pt modelId="{CFCA23E3-F093-4F65-AEFE-C30E22858683}" type="pres">
      <dgm:prSet presAssocID="{0D5A12A9-836F-4681-910E-7805D92ECA7E}" presName="ThreeNodes_1" presStyleLbl="node1" presStyleIdx="0" presStyleCnt="3" custLinFactNeighborX="-1130" custLinFactNeighborY="5915">
        <dgm:presLayoutVars>
          <dgm:bulletEnabled val="1"/>
        </dgm:presLayoutVars>
      </dgm:prSet>
      <dgm:spPr/>
    </dgm:pt>
    <dgm:pt modelId="{0F1C06CC-BB69-4A90-A7A7-7C92C90B8208}" type="pres">
      <dgm:prSet presAssocID="{0D5A12A9-836F-4681-910E-7805D92ECA7E}" presName="ThreeNodes_2" presStyleLbl="node1" presStyleIdx="1" presStyleCnt="3">
        <dgm:presLayoutVars>
          <dgm:bulletEnabled val="1"/>
        </dgm:presLayoutVars>
      </dgm:prSet>
      <dgm:spPr/>
    </dgm:pt>
    <dgm:pt modelId="{9D994478-0535-410C-84B9-51C047CBDD70}" type="pres">
      <dgm:prSet presAssocID="{0D5A12A9-836F-4681-910E-7805D92ECA7E}" presName="ThreeNodes_3" presStyleLbl="node1" presStyleIdx="2" presStyleCnt="3">
        <dgm:presLayoutVars>
          <dgm:bulletEnabled val="1"/>
        </dgm:presLayoutVars>
      </dgm:prSet>
      <dgm:spPr/>
    </dgm:pt>
    <dgm:pt modelId="{980FB2E8-597C-4379-8488-AA4B3C176CC0}" type="pres">
      <dgm:prSet presAssocID="{0D5A12A9-836F-4681-910E-7805D92ECA7E}" presName="ThreeConn_1-2" presStyleLbl="fgAccFollowNode1" presStyleIdx="0" presStyleCnt="2">
        <dgm:presLayoutVars>
          <dgm:bulletEnabled val="1"/>
        </dgm:presLayoutVars>
      </dgm:prSet>
      <dgm:spPr/>
    </dgm:pt>
    <dgm:pt modelId="{2B859747-D7AC-4CA2-89C7-CE446DD41BB4}" type="pres">
      <dgm:prSet presAssocID="{0D5A12A9-836F-4681-910E-7805D92ECA7E}" presName="ThreeConn_2-3" presStyleLbl="fgAccFollowNode1" presStyleIdx="1" presStyleCnt="2">
        <dgm:presLayoutVars>
          <dgm:bulletEnabled val="1"/>
        </dgm:presLayoutVars>
      </dgm:prSet>
      <dgm:spPr/>
    </dgm:pt>
    <dgm:pt modelId="{FDBA9D4B-DD6D-44E9-A615-60D555A6C002}" type="pres">
      <dgm:prSet presAssocID="{0D5A12A9-836F-4681-910E-7805D92ECA7E}" presName="ThreeNodes_1_text" presStyleLbl="node1" presStyleIdx="2" presStyleCnt="3">
        <dgm:presLayoutVars>
          <dgm:bulletEnabled val="1"/>
        </dgm:presLayoutVars>
      </dgm:prSet>
      <dgm:spPr/>
    </dgm:pt>
    <dgm:pt modelId="{6B3B0A7A-6C8A-42F5-AA1E-080681812530}" type="pres">
      <dgm:prSet presAssocID="{0D5A12A9-836F-4681-910E-7805D92ECA7E}" presName="ThreeNodes_2_text" presStyleLbl="node1" presStyleIdx="2" presStyleCnt="3">
        <dgm:presLayoutVars>
          <dgm:bulletEnabled val="1"/>
        </dgm:presLayoutVars>
      </dgm:prSet>
      <dgm:spPr/>
    </dgm:pt>
    <dgm:pt modelId="{328ABD6D-873B-4B6C-B314-38BC188E22E3}" type="pres">
      <dgm:prSet presAssocID="{0D5A12A9-836F-4681-910E-7805D92ECA7E}" presName="ThreeNodes_3_text" presStyleLbl="node1" presStyleIdx="2" presStyleCnt="3">
        <dgm:presLayoutVars>
          <dgm:bulletEnabled val="1"/>
        </dgm:presLayoutVars>
      </dgm:prSet>
      <dgm:spPr/>
    </dgm:pt>
  </dgm:ptLst>
  <dgm:cxnLst>
    <dgm:cxn modelId="{8E878720-FF61-4061-AC39-A264BB50436B}" type="presOf" srcId="{C38B1879-E981-47AA-8856-87B6C16BFF4F}" destId="{9D994478-0535-410C-84B9-51C047CBDD70}" srcOrd="0" destOrd="0" presId="urn:microsoft.com/office/officeart/2005/8/layout/vProcess5"/>
    <dgm:cxn modelId="{D9ECC930-A624-4D46-B0F2-2B31BD70103F}" srcId="{0D5A12A9-836F-4681-910E-7805D92ECA7E}" destId="{D1E7B1AB-9CCA-4C6E-BF6D-05AAB6FBAE1E}" srcOrd="1" destOrd="0" parTransId="{BB7B74EA-AAC2-45E7-A360-F4EC11CF2F61}" sibTransId="{BAD51FB0-A70F-4065-8836-A3A89817EEA1}"/>
    <dgm:cxn modelId="{24B2EA60-9FEC-41C0-A4CA-150EBE3ABB6C}" type="presOf" srcId="{BAD51FB0-A70F-4065-8836-A3A89817EEA1}" destId="{2B859747-D7AC-4CA2-89C7-CE446DD41BB4}" srcOrd="0" destOrd="0" presId="urn:microsoft.com/office/officeart/2005/8/layout/vProcess5"/>
    <dgm:cxn modelId="{1DC7E862-85B1-4CC5-87B8-385F58BB237C}" type="presOf" srcId="{09AB68C4-8F7E-44D1-B550-02EB809BCCCB}" destId="{FDBA9D4B-DD6D-44E9-A615-60D555A6C002}" srcOrd="1" destOrd="0" presId="urn:microsoft.com/office/officeart/2005/8/layout/vProcess5"/>
    <dgm:cxn modelId="{E690DE4B-80F6-4C8D-B9EB-74D04AABE3C5}" type="presOf" srcId="{0D5A12A9-836F-4681-910E-7805D92ECA7E}" destId="{7DBC2CF1-94A0-45E5-9494-4CFE134A46C9}" srcOrd="0" destOrd="0" presId="urn:microsoft.com/office/officeart/2005/8/layout/vProcess5"/>
    <dgm:cxn modelId="{53139675-6639-4E87-80A9-E5805A36A0A5}" type="presOf" srcId="{C38B1879-E981-47AA-8856-87B6C16BFF4F}" destId="{328ABD6D-873B-4B6C-B314-38BC188E22E3}" srcOrd="1" destOrd="0" presId="urn:microsoft.com/office/officeart/2005/8/layout/vProcess5"/>
    <dgm:cxn modelId="{D04CD257-0C80-4F08-8585-CF9E00B01AEF}" type="presOf" srcId="{09AB68C4-8F7E-44D1-B550-02EB809BCCCB}" destId="{CFCA23E3-F093-4F65-AEFE-C30E22858683}" srcOrd="0" destOrd="0" presId="urn:microsoft.com/office/officeart/2005/8/layout/vProcess5"/>
    <dgm:cxn modelId="{570B3183-2509-48D5-AED8-9073A5CD3E81}" type="presOf" srcId="{D1E7B1AB-9CCA-4C6E-BF6D-05AAB6FBAE1E}" destId="{6B3B0A7A-6C8A-42F5-AA1E-080681812530}" srcOrd="1" destOrd="0" presId="urn:microsoft.com/office/officeart/2005/8/layout/vProcess5"/>
    <dgm:cxn modelId="{0F72BA95-6179-41C0-BC10-771567473260}" type="presOf" srcId="{D1E7B1AB-9CCA-4C6E-BF6D-05AAB6FBAE1E}" destId="{0F1C06CC-BB69-4A90-A7A7-7C92C90B8208}" srcOrd="0" destOrd="0" presId="urn:microsoft.com/office/officeart/2005/8/layout/vProcess5"/>
    <dgm:cxn modelId="{511849BD-61AF-4457-927E-DE53B59376FA}" srcId="{0D5A12A9-836F-4681-910E-7805D92ECA7E}" destId="{09AB68C4-8F7E-44D1-B550-02EB809BCCCB}" srcOrd="0" destOrd="0" parTransId="{95571399-B393-49D9-8C04-34D3F279B8CE}" sibTransId="{6E70CB13-C778-4600-BCB2-5461BC94A684}"/>
    <dgm:cxn modelId="{CCC90BF6-34F9-4B7F-ACD0-1EDE26C154E3}" srcId="{0D5A12A9-836F-4681-910E-7805D92ECA7E}" destId="{C38B1879-E981-47AA-8856-87B6C16BFF4F}" srcOrd="2" destOrd="0" parTransId="{4EE3D14C-B402-484A-A566-6BEC30897682}" sibTransId="{9FE7050A-9A6E-4CCD-B040-0097C9598EBA}"/>
    <dgm:cxn modelId="{C883EFFF-B969-4E31-96E0-F4382C81565C}" type="presOf" srcId="{6E70CB13-C778-4600-BCB2-5461BC94A684}" destId="{980FB2E8-597C-4379-8488-AA4B3C176CC0}" srcOrd="0" destOrd="0" presId="urn:microsoft.com/office/officeart/2005/8/layout/vProcess5"/>
    <dgm:cxn modelId="{DC113001-CE9D-4BB2-896D-CF6B1C0E4E92}" type="presParOf" srcId="{7DBC2CF1-94A0-45E5-9494-4CFE134A46C9}" destId="{260992C9-6C7B-4516-B627-CD247B73331F}" srcOrd="0" destOrd="0" presId="urn:microsoft.com/office/officeart/2005/8/layout/vProcess5"/>
    <dgm:cxn modelId="{D51557AB-D13F-4437-8172-CC3EE192A5C2}" type="presParOf" srcId="{7DBC2CF1-94A0-45E5-9494-4CFE134A46C9}" destId="{CFCA23E3-F093-4F65-AEFE-C30E22858683}" srcOrd="1" destOrd="0" presId="urn:microsoft.com/office/officeart/2005/8/layout/vProcess5"/>
    <dgm:cxn modelId="{6505BD64-9053-4E02-9476-7243B6C267A2}" type="presParOf" srcId="{7DBC2CF1-94A0-45E5-9494-4CFE134A46C9}" destId="{0F1C06CC-BB69-4A90-A7A7-7C92C90B8208}" srcOrd="2" destOrd="0" presId="urn:microsoft.com/office/officeart/2005/8/layout/vProcess5"/>
    <dgm:cxn modelId="{4E8916D1-81BA-49FD-9F4C-D1F5DEA113BB}" type="presParOf" srcId="{7DBC2CF1-94A0-45E5-9494-4CFE134A46C9}" destId="{9D994478-0535-410C-84B9-51C047CBDD70}" srcOrd="3" destOrd="0" presId="urn:microsoft.com/office/officeart/2005/8/layout/vProcess5"/>
    <dgm:cxn modelId="{78812651-F5DD-4A63-AC1E-E6D0AB5CC2EA}" type="presParOf" srcId="{7DBC2CF1-94A0-45E5-9494-4CFE134A46C9}" destId="{980FB2E8-597C-4379-8488-AA4B3C176CC0}" srcOrd="4" destOrd="0" presId="urn:microsoft.com/office/officeart/2005/8/layout/vProcess5"/>
    <dgm:cxn modelId="{5E44A754-39CE-402D-91BA-10941CC44917}" type="presParOf" srcId="{7DBC2CF1-94A0-45E5-9494-4CFE134A46C9}" destId="{2B859747-D7AC-4CA2-89C7-CE446DD41BB4}" srcOrd="5" destOrd="0" presId="urn:microsoft.com/office/officeart/2005/8/layout/vProcess5"/>
    <dgm:cxn modelId="{30C6C9F2-08D4-484F-BF3A-6C3AEE9FA3AB}" type="presParOf" srcId="{7DBC2CF1-94A0-45E5-9494-4CFE134A46C9}" destId="{FDBA9D4B-DD6D-44E9-A615-60D555A6C002}" srcOrd="6" destOrd="0" presId="urn:microsoft.com/office/officeart/2005/8/layout/vProcess5"/>
    <dgm:cxn modelId="{2C9F2E7D-1B68-4F76-9687-606E8587AF4E}" type="presParOf" srcId="{7DBC2CF1-94A0-45E5-9494-4CFE134A46C9}" destId="{6B3B0A7A-6C8A-42F5-AA1E-080681812530}" srcOrd="7" destOrd="0" presId="urn:microsoft.com/office/officeart/2005/8/layout/vProcess5"/>
    <dgm:cxn modelId="{9FA2D854-571A-43C0-876C-75630D734955}" type="presParOf" srcId="{7DBC2CF1-94A0-45E5-9494-4CFE134A46C9}" destId="{328ABD6D-873B-4B6C-B314-38BC188E22E3}"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8DEEE5-2042-438D-9810-D30CCA5297E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70BED0F-388A-4209-9CC2-2F6AF90BFEF6}">
      <dgm:prSet phldrT="[Text]" phldr="0"/>
      <dgm:spPr>
        <a:solidFill>
          <a:schemeClr val="tx2">
            <a:lumMod val="75000"/>
          </a:schemeClr>
        </a:solidFill>
      </dgm:spPr>
      <dgm:t>
        <a:bodyPr/>
        <a:lstStyle/>
        <a:p>
          <a:pPr rtl="0"/>
          <a:r>
            <a:rPr lang="en-US" b="1"/>
            <a:t> </a:t>
          </a:r>
          <a:r>
            <a:rPr lang="en-US" b="1">
              <a:latin typeface="Century Gothic" panose="020B0502020202020204"/>
            </a:rPr>
            <a:t>Tier 1: Personal Effectiveness</a:t>
          </a:r>
          <a:endParaRPr lang="en-US" b="0">
            <a:latin typeface="Century Gothic" panose="020B0502020202020204"/>
          </a:endParaRPr>
        </a:p>
      </dgm:t>
    </dgm:pt>
    <dgm:pt modelId="{6FF9C136-E24A-4D26-9189-E1D5AA1AC418}" type="parTrans" cxnId="{C248BE3C-CDA1-4213-BBA2-4D9756163142}">
      <dgm:prSet/>
      <dgm:spPr/>
      <dgm:t>
        <a:bodyPr/>
        <a:lstStyle/>
        <a:p>
          <a:endParaRPr lang="en-CA"/>
        </a:p>
      </dgm:t>
    </dgm:pt>
    <dgm:pt modelId="{79C256C6-ECA8-40F7-9268-85018EE2866E}" type="sibTrans" cxnId="{C248BE3C-CDA1-4213-BBA2-4D9756163142}">
      <dgm:prSet/>
      <dgm:spPr/>
      <dgm:t>
        <a:bodyPr/>
        <a:lstStyle/>
        <a:p>
          <a:endParaRPr lang="en-US"/>
        </a:p>
      </dgm:t>
    </dgm:pt>
    <dgm:pt modelId="{5DA98FB6-41F8-45AA-905C-871AE9C0458A}">
      <dgm:prSet phldrT="[Text]" phldr="0" custT="1"/>
      <dgm:spPr>
        <a:solidFill>
          <a:schemeClr val="accent4">
            <a:lumMod val="20000"/>
            <a:lumOff val="80000"/>
            <a:alpha val="90000"/>
          </a:schemeClr>
        </a:solidFill>
      </dgm:spPr>
      <dgm:t>
        <a:bodyPr/>
        <a:lstStyle/>
        <a:p>
          <a:pPr rtl="0"/>
          <a:r>
            <a:rPr lang="en-US" sz="1800"/>
            <a:t>Interpersonal Skills</a:t>
          </a:r>
        </a:p>
      </dgm:t>
    </dgm:pt>
    <dgm:pt modelId="{64E3BA7A-2782-459E-B539-3D5E59EAACEE}" type="parTrans" cxnId="{A6AABB7C-BE79-4FA6-A304-F94382D9819E}">
      <dgm:prSet/>
      <dgm:spPr/>
      <dgm:t>
        <a:bodyPr/>
        <a:lstStyle/>
        <a:p>
          <a:endParaRPr lang="en-CA"/>
        </a:p>
      </dgm:t>
    </dgm:pt>
    <dgm:pt modelId="{362A40BF-5F71-45F1-B9CA-84BB64EA3812}" type="sibTrans" cxnId="{A6AABB7C-BE79-4FA6-A304-F94382D9819E}">
      <dgm:prSet/>
      <dgm:spPr/>
      <dgm:t>
        <a:bodyPr/>
        <a:lstStyle/>
        <a:p>
          <a:endParaRPr lang="en-US"/>
        </a:p>
      </dgm:t>
    </dgm:pt>
    <dgm:pt modelId="{EE219ED7-659B-4F7B-BF36-6AA13182D87D}">
      <dgm:prSet phldr="0" custT="1"/>
      <dgm:spPr>
        <a:solidFill>
          <a:schemeClr val="accent4">
            <a:lumMod val="20000"/>
            <a:lumOff val="80000"/>
            <a:alpha val="90000"/>
          </a:schemeClr>
        </a:solidFill>
      </dgm:spPr>
      <dgm:t>
        <a:bodyPr/>
        <a:lstStyle/>
        <a:p>
          <a:r>
            <a:rPr lang="en-US" sz="1800" b="0"/>
            <a:t>Initiative</a:t>
          </a:r>
          <a:endParaRPr lang="en-US" sz="1800" b="1"/>
        </a:p>
      </dgm:t>
    </dgm:pt>
    <dgm:pt modelId="{1C50020A-72E4-486E-A664-7AA432DF9442}" type="parTrans" cxnId="{16B187C5-F415-42B5-8E84-C43051B3F0B9}">
      <dgm:prSet/>
      <dgm:spPr/>
      <dgm:t>
        <a:bodyPr/>
        <a:lstStyle/>
        <a:p>
          <a:endParaRPr lang="en-CA"/>
        </a:p>
      </dgm:t>
    </dgm:pt>
    <dgm:pt modelId="{867D2E1B-BAEE-47AA-95D5-C7C68BE70CE0}" type="sibTrans" cxnId="{16B187C5-F415-42B5-8E84-C43051B3F0B9}">
      <dgm:prSet/>
      <dgm:spPr/>
      <dgm:t>
        <a:bodyPr/>
        <a:lstStyle/>
        <a:p>
          <a:endParaRPr lang="en-US"/>
        </a:p>
      </dgm:t>
    </dgm:pt>
    <dgm:pt modelId="{58383E53-94F7-4F6A-873E-4049ABEF401C}">
      <dgm:prSet phldr="0" custT="1"/>
      <dgm:spPr>
        <a:solidFill>
          <a:schemeClr val="accent4">
            <a:lumMod val="20000"/>
            <a:lumOff val="80000"/>
            <a:alpha val="90000"/>
          </a:schemeClr>
        </a:solidFill>
      </dgm:spPr>
      <dgm:t>
        <a:bodyPr/>
        <a:lstStyle/>
        <a:p>
          <a:r>
            <a:rPr lang="en-US" sz="1800"/>
            <a:t>Professionalism</a:t>
          </a:r>
          <a:endParaRPr lang="en-US" sz="1800">
            <a:latin typeface="Century Gothic" panose="020B0502020202020204"/>
          </a:endParaRPr>
        </a:p>
      </dgm:t>
    </dgm:pt>
    <dgm:pt modelId="{67335C9E-B6D8-40C3-A732-B83EFD02D44E}" type="parTrans" cxnId="{852393AC-2DEF-40E2-8931-0F5313F01A60}">
      <dgm:prSet/>
      <dgm:spPr/>
      <dgm:t>
        <a:bodyPr/>
        <a:lstStyle/>
        <a:p>
          <a:endParaRPr lang="en-CA"/>
        </a:p>
      </dgm:t>
    </dgm:pt>
    <dgm:pt modelId="{83ADC7F4-538C-4833-9064-57B6E501AB65}" type="sibTrans" cxnId="{852393AC-2DEF-40E2-8931-0F5313F01A60}">
      <dgm:prSet/>
      <dgm:spPr/>
      <dgm:t>
        <a:bodyPr/>
        <a:lstStyle/>
        <a:p>
          <a:endParaRPr lang="en-US"/>
        </a:p>
      </dgm:t>
    </dgm:pt>
    <dgm:pt modelId="{290A533F-F7C3-41EF-B5DC-3A0CF4BD1875}">
      <dgm:prSet phldr="0" custT="1"/>
      <dgm:spPr>
        <a:solidFill>
          <a:schemeClr val="accent4">
            <a:lumMod val="20000"/>
            <a:lumOff val="80000"/>
            <a:alpha val="90000"/>
          </a:schemeClr>
        </a:solidFill>
      </dgm:spPr>
      <dgm:t>
        <a:bodyPr/>
        <a:lstStyle/>
        <a:p>
          <a:pPr rtl="0"/>
          <a:r>
            <a:rPr lang="en-US" sz="1800" b="0"/>
            <a:t>Adaptability and Flexibility</a:t>
          </a:r>
        </a:p>
      </dgm:t>
    </dgm:pt>
    <dgm:pt modelId="{2065C4DB-23B5-455B-9C1E-10F27349C74C}" type="parTrans" cxnId="{CF9728F0-7D82-4CDB-AF7F-5BB50E8C6B96}">
      <dgm:prSet/>
      <dgm:spPr/>
      <dgm:t>
        <a:bodyPr/>
        <a:lstStyle/>
        <a:p>
          <a:endParaRPr lang="en-CA"/>
        </a:p>
      </dgm:t>
    </dgm:pt>
    <dgm:pt modelId="{081C240F-286A-45FF-AB0A-597ED7BC131C}" type="sibTrans" cxnId="{CF9728F0-7D82-4CDB-AF7F-5BB50E8C6B96}">
      <dgm:prSet/>
      <dgm:spPr/>
      <dgm:t>
        <a:bodyPr/>
        <a:lstStyle/>
        <a:p>
          <a:endParaRPr lang="en-US"/>
        </a:p>
      </dgm:t>
    </dgm:pt>
    <dgm:pt modelId="{892D744D-0BC7-4CF6-8B77-07D882CF61ED}">
      <dgm:prSet phldr="0" custT="1"/>
      <dgm:spPr>
        <a:solidFill>
          <a:schemeClr val="accent4">
            <a:lumMod val="20000"/>
            <a:lumOff val="80000"/>
            <a:alpha val="90000"/>
          </a:schemeClr>
        </a:solidFill>
      </dgm:spPr>
      <dgm:t>
        <a:bodyPr/>
        <a:lstStyle/>
        <a:p>
          <a:pPr rtl="0"/>
          <a:r>
            <a:rPr lang="en-US" sz="1800" b="0"/>
            <a:t>Dependability &amp; Reliability </a:t>
          </a:r>
        </a:p>
      </dgm:t>
    </dgm:pt>
    <dgm:pt modelId="{B67E114D-1DEF-456A-86EB-5ACD11B2C778}" type="parTrans" cxnId="{9643FAF6-A0FB-4CF3-8831-6167D9293D31}">
      <dgm:prSet/>
      <dgm:spPr/>
      <dgm:t>
        <a:bodyPr/>
        <a:lstStyle/>
        <a:p>
          <a:endParaRPr lang="en-CA"/>
        </a:p>
      </dgm:t>
    </dgm:pt>
    <dgm:pt modelId="{1C3FFCA0-96E1-4A69-860C-2610DABB2AC4}" type="sibTrans" cxnId="{9643FAF6-A0FB-4CF3-8831-6167D9293D31}">
      <dgm:prSet/>
      <dgm:spPr/>
      <dgm:t>
        <a:bodyPr/>
        <a:lstStyle/>
        <a:p>
          <a:endParaRPr lang="en-US"/>
        </a:p>
      </dgm:t>
    </dgm:pt>
    <dgm:pt modelId="{2A864823-F9FB-48FF-94F0-047884AB0333}">
      <dgm:prSet phldr="0"/>
      <dgm:spPr>
        <a:solidFill>
          <a:schemeClr val="accent4">
            <a:lumMod val="50000"/>
          </a:schemeClr>
        </a:solidFill>
      </dgm:spPr>
      <dgm:t>
        <a:bodyPr/>
        <a:lstStyle/>
        <a:p>
          <a:pPr rtl="0"/>
          <a:r>
            <a:rPr lang="en-US" b="1">
              <a:latin typeface="Century Gothic" panose="020B0502020202020204"/>
            </a:rPr>
            <a:t>Tier 2: Academic</a:t>
          </a:r>
          <a:r>
            <a:rPr lang="en-US" b="1"/>
            <a:t> Competencies</a:t>
          </a:r>
          <a:endParaRPr lang="en-US">
            <a:latin typeface="Century Gothic" panose="020B0502020202020204"/>
          </a:endParaRPr>
        </a:p>
      </dgm:t>
    </dgm:pt>
    <dgm:pt modelId="{B3E6F462-3D6D-4306-A0EB-A6B8ED2C071F}" type="parTrans" cxnId="{AD5C4D59-CBF7-4FFB-83D1-CAF5B0832947}">
      <dgm:prSet/>
      <dgm:spPr/>
      <dgm:t>
        <a:bodyPr/>
        <a:lstStyle/>
        <a:p>
          <a:endParaRPr lang="en-CA"/>
        </a:p>
      </dgm:t>
    </dgm:pt>
    <dgm:pt modelId="{5E8D131F-DC5B-4305-AAD9-709BF7E7F10D}" type="sibTrans" cxnId="{AD5C4D59-CBF7-4FFB-83D1-CAF5B0832947}">
      <dgm:prSet/>
      <dgm:spPr/>
      <dgm:t>
        <a:bodyPr/>
        <a:lstStyle/>
        <a:p>
          <a:endParaRPr lang="en-US"/>
        </a:p>
      </dgm:t>
    </dgm:pt>
    <dgm:pt modelId="{3E356282-10A2-4C96-8874-E85B6CC0E4B4}">
      <dgm:prSet phldr="0" custT="1"/>
      <dgm:spPr>
        <a:solidFill>
          <a:schemeClr val="accent4">
            <a:lumMod val="40000"/>
            <a:lumOff val="60000"/>
            <a:alpha val="90000"/>
          </a:schemeClr>
        </a:solidFill>
      </dgm:spPr>
      <dgm:t>
        <a:bodyPr/>
        <a:lstStyle/>
        <a:p>
          <a:r>
            <a:rPr lang="en-US" sz="1800" b="0">
              <a:latin typeface="Century Gothic" panose="020B0502020202020204"/>
            </a:rPr>
            <a:t>Reading</a:t>
          </a:r>
        </a:p>
      </dgm:t>
    </dgm:pt>
    <dgm:pt modelId="{AC44769F-6057-4051-A2EC-30187366C789}" type="parTrans" cxnId="{247612ED-D6EB-456B-87FC-51CF022C8156}">
      <dgm:prSet/>
      <dgm:spPr/>
      <dgm:t>
        <a:bodyPr/>
        <a:lstStyle/>
        <a:p>
          <a:endParaRPr lang="en-CA"/>
        </a:p>
      </dgm:t>
    </dgm:pt>
    <dgm:pt modelId="{B5845197-7448-4B90-B57A-BC722CFE3275}" type="sibTrans" cxnId="{247612ED-D6EB-456B-87FC-51CF022C8156}">
      <dgm:prSet/>
      <dgm:spPr/>
      <dgm:t>
        <a:bodyPr/>
        <a:lstStyle/>
        <a:p>
          <a:endParaRPr lang="en-US"/>
        </a:p>
      </dgm:t>
    </dgm:pt>
    <dgm:pt modelId="{4F859006-BDA7-41E3-97E4-BD3AC19FDDA5}">
      <dgm:prSet phldr="0" custT="1"/>
      <dgm:spPr>
        <a:solidFill>
          <a:schemeClr val="accent4">
            <a:lumMod val="40000"/>
            <a:lumOff val="60000"/>
            <a:alpha val="90000"/>
          </a:schemeClr>
        </a:solidFill>
      </dgm:spPr>
      <dgm:t>
        <a:bodyPr/>
        <a:lstStyle/>
        <a:p>
          <a:r>
            <a:rPr lang="en-US" sz="1800" b="0">
              <a:latin typeface="Century Gothic" panose="020B0502020202020204"/>
            </a:rPr>
            <a:t>Writing</a:t>
          </a:r>
        </a:p>
      </dgm:t>
    </dgm:pt>
    <dgm:pt modelId="{14F2BA13-0D76-4528-B73B-773F1D34CBA6}" type="parTrans" cxnId="{A76DBFCA-C658-4865-A76F-3848784A0D93}">
      <dgm:prSet/>
      <dgm:spPr/>
      <dgm:t>
        <a:bodyPr/>
        <a:lstStyle/>
        <a:p>
          <a:endParaRPr lang="en-CA"/>
        </a:p>
      </dgm:t>
    </dgm:pt>
    <dgm:pt modelId="{D595AF5A-100E-4D96-9558-85A20E9F1082}" type="sibTrans" cxnId="{A76DBFCA-C658-4865-A76F-3848784A0D93}">
      <dgm:prSet/>
      <dgm:spPr/>
      <dgm:t>
        <a:bodyPr/>
        <a:lstStyle/>
        <a:p>
          <a:endParaRPr lang="en-US"/>
        </a:p>
      </dgm:t>
    </dgm:pt>
    <dgm:pt modelId="{817AE544-3C47-42E9-8192-1632EBF8A892}">
      <dgm:prSet phldr="0" custT="1"/>
      <dgm:spPr>
        <a:solidFill>
          <a:schemeClr val="accent4">
            <a:lumMod val="40000"/>
            <a:lumOff val="60000"/>
            <a:alpha val="90000"/>
          </a:schemeClr>
        </a:solidFill>
      </dgm:spPr>
      <dgm:t>
        <a:bodyPr/>
        <a:lstStyle/>
        <a:p>
          <a:pPr rtl="0"/>
          <a:r>
            <a:rPr lang="en-US" sz="1800" b="0"/>
            <a:t>Basic Computer Skills</a:t>
          </a:r>
        </a:p>
      </dgm:t>
    </dgm:pt>
    <dgm:pt modelId="{68757142-789E-471A-88D3-BC373E831B85}" type="parTrans" cxnId="{988CA802-A46F-448E-8C21-92DDD638A4D6}">
      <dgm:prSet/>
      <dgm:spPr/>
      <dgm:t>
        <a:bodyPr/>
        <a:lstStyle/>
        <a:p>
          <a:endParaRPr lang="en-CA"/>
        </a:p>
      </dgm:t>
    </dgm:pt>
    <dgm:pt modelId="{57B4D19E-9B32-4AAE-964D-6FA6B539F2E2}" type="sibTrans" cxnId="{988CA802-A46F-448E-8C21-92DDD638A4D6}">
      <dgm:prSet/>
      <dgm:spPr/>
      <dgm:t>
        <a:bodyPr/>
        <a:lstStyle/>
        <a:p>
          <a:endParaRPr lang="en-US"/>
        </a:p>
      </dgm:t>
    </dgm:pt>
    <dgm:pt modelId="{AA6974A2-9912-44DD-9EE2-3661A0269BCE}">
      <dgm:prSet phldr="0" custT="1"/>
      <dgm:spPr>
        <a:solidFill>
          <a:schemeClr val="accent4">
            <a:lumMod val="40000"/>
            <a:lumOff val="60000"/>
            <a:alpha val="90000"/>
          </a:schemeClr>
        </a:solidFill>
      </dgm:spPr>
      <dgm:t>
        <a:bodyPr/>
        <a:lstStyle/>
        <a:p>
          <a:pPr rtl="0"/>
          <a:r>
            <a:rPr lang="en-US" sz="1800" b="0"/>
            <a:t>Communication</a:t>
          </a:r>
        </a:p>
      </dgm:t>
    </dgm:pt>
    <dgm:pt modelId="{C3E53DA3-BBAF-4F9A-8D0C-B11C75CEAB6B}" type="parTrans" cxnId="{E5B85D91-2CF3-48D5-9CB0-0184A940B480}">
      <dgm:prSet/>
      <dgm:spPr/>
      <dgm:t>
        <a:bodyPr/>
        <a:lstStyle/>
        <a:p>
          <a:endParaRPr lang="en-CA"/>
        </a:p>
      </dgm:t>
    </dgm:pt>
    <dgm:pt modelId="{EC1F9EFE-5FC4-48FA-8FD6-8117201D6A65}" type="sibTrans" cxnId="{E5B85D91-2CF3-48D5-9CB0-0184A940B480}">
      <dgm:prSet/>
      <dgm:spPr/>
      <dgm:t>
        <a:bodyPr/>
        <a:lstStyle/>
        <a:p>
          <a:endParaRPr lang="en-US"/>
        </a:p>
      </dgm:t>
    </dgm:pt>
    <dgm:pt modelId="{5AF932B7-081F-4775-9B4D-6388214873F0}">
      <dgm:prSet phldr="0" custT="1"/>
      <dgm:spPr>
        <a:solidFill>
          <a:schemeClr val="accent4">
            <a:lumMod val="40000"/>
            <a:lumOff val="60000"/>
            <a:alpha val="90000"/>
          </a:schemeClr>
        </a:solidFill>
      </dgm:spPr>
      <dgm:t>
        <a:bodyPr/>
        <a:lstStyle/>
        <a:p>
          <a:pPr rtl="0"/>
          <a:r>
            <a:rPr lang="en-US" sz="1800" b="0"/>
            <a:t>Critical &amp; Analytical Thinking</a:t>
          </a:r>
        </a:p>
      </dgm:t>
    </dgm:pt>
    <dgm:pt modelId="{01B4601C-5EDE-41A3-9A49-3359F6BDA318}" type="parTrans" cxnId="{E5853B5C-3207-4A48-BE37-DECC3E9B8F82}">
      <dgm:prSet/>
      <dgm:spPr/>
      <dgm:t>
        <a:bodyPr/>
        <a:lstStyle/>
        <a:p>
          <a:endParaRPr lang="en-CA"/>
        </a:p>
      </dgm:t>
    </dgm:pt>
    <dgm:pt modelId="{5832687E-3BA1-4B59-91AC-370F377DC719}" type="sibTrans" cxnId="{E5853B5C-3207-4A48-BE37-DECC3E9B8F82}">
      <dgm:prSet/>
      <dgm:spPr/>
      <dgm:t>
        <a:bodyPr/>
        <a:lstStyle/>
        <a:p>
          <a:endParaRPr lang="en-US"/>
        </a:p>
      </dgm:t>
    </dgm:pt>
    <dgm:pt modelId="{2C018926-6C2D-4100-B84C-E8F5111A85C4}">
      <dgm:prSet phldr="0"/>
      <dgm:spPr>
        <a:solidFill>
          <a:schemeClr val="accent4">
            <a:lumMod val="75000"/>
          </a:schemeClr>
        </a:solidFill>
      </dgm:spPr>
      <dgm:t>
        <a:bodyPr/>
        <a:lstStyle/>
        <a:p>
          <a:pPr rtl="0"/>
          <a:r>
            <a:rPr lang="en-US" b="1">
              <a:latin typeface="Century Gothic" panose="020B0502020202020204"/>
            </a:rPr>
            <a:t>Tier 3: Workplace</a:t>
          </a:r>
          <a:r>
            <a:rPr lang="en-US" b="1"/>
            <a:t> Competencies</a:t>
          </a:r>
          <a:endParaRPr lang="en-US">
            <a:latin typeface="Century Gothic" panose="020B0502020202020204"/>
          </a:endParaRPr>
        </a:p>
      </dgm:t>
    </dgm:pt>
    <dgm:pt modelId="{13C3C082-1E2B-43E8-855F-5C48AD2A66FA}" type="parTrans" cxnId="{939CE63B-3E2E-4FF9-BE7F-1E2AF3919728}">
      <dgm:prSet/>
      <dgm:spPr/>
      <dgm:t>
        <a:bodyPr/>
        <a:lstStyle/>
        <a:p>
          <a:endParaRPr lang="en-CA"/>
        </a:p>
      </dgm:t>
    </dgm:pt>
    <dgm:pt modelId="{A2D47F1F-9C1B-4166-975B-3CBF9F918B83}" type="sibTrans" cxnId="{939CE63B-3E2E-4FF9-BE7F-1E2AF3919728}">
      <dgm:prSet/>
      <dgm:spPr/>
      <dgm:t>
        <a:bodyPr/>
        <a:lstStyle/>
        <a:p>
          <a:endParaRPr lang="en-US"/>
        </a:p>
      </dgm:t>
    </dgm:pt>
    <dgm:pt modelId="{C35BF731-147F-41F7-A0D3-3756C12C225C}">
      <dgm:prSet phldr="0"/>
      <dgm:spPr>
        <a:solidFill>
          <a:schemeClr val="accent4">
            <a:lumMod val="60000"/>
            <a:lumOff val="40000"/>
            <a:alpha val="90000"/>
          </a:schemeClr>
        </a:solidFill>
      </dgm:spPr>
      <dgm:t>
        <a:bodyPr/>
        <a:lstStyle/>
        <a:p>
          <a:pPr rtl="0"/>
          <a:r>
            <a:rPr lang="en-US" b="0"/>
            <a:t>Teamwork</a:t>
          </a:r>
          <a:r>
            <a:rPr lang="en-US" b="0">
              <a:latin typeface="Century Gothic" panose="020B0502020202020204"/>
            </a:rPr>
            <a:t> </a:t>
          </a:r>
          <a:endParaRPr lang="en-US"/>
        </a:p>
      </dgm:t>
    </dgm:pt>
    <dgm:pt modelId="{7B74A1A6-B462-4B54-8E68-B9BFD3DEFC26}" type="parTrans" cxnId="{AF9A254D-CA74-418D-8B72-A0291E77D390}">
      <dgm:prSet/>
      <dgm:spPr/>
      <dgm:t>
        <a:bodyPr/>
        <a:lstStyle/>
        <a:p>
          <a:endParaRPr lang="en-CA"/>
        </a:p>
      </dgm:t>
    </dgm:pt>
    <dgm:pt modelId="{5B881970-3F7C-4E95-BA4E-51A8426E0E48}" type="sibTrans" cxnId="{AF9A254D-CA74-418D-8B72-A0291E77D390}">
      <dgm:prSet/>
      <dgm:spPr/>
      <dgm:t>
        <a:bodyPr/>
        <a:lstStyle/>
        <a:p>
          <a:endParaRPr lang="en-US"/>
        </a:p>
      </dgm:t>
    </dgm:pt>
    <dgm:pt modelId="{662E05D5-2919-4759-93C6-0B60B207F137}">
      <dgm:prSet phldr="0"/>
      <dgm:spPr>
        <a:solidFill>
          <a:schemeClr val="accent4">
            <a:lumMod val="60000"/>
            <a:lumOff val="40000"/>
            <a:alpha val="90000"/>
          </a:schemeClr>
        </a:solidFill>
      </dgm:spPr>
      <dgm:t>
        <a:bodyPr/>
        <a:lstStyle/>
        <a:p>
          <a:r>
            <a:rPr lang="en-US" b="0"/>
            <a:t>Checking, Examining, &amp; Recording</a:t>
          </a:r>
          <a:r>
            <a:rPr lang="en-US" b="0">
              <a:latin typeface="Century Gothic" panose="020B0502020202020204"/>
            </a:rPr>
            <a:t> </a:t>
          </a:r>
          <a:endParaRPr lang="en-US" b="1">
            <a:latin typeface="Century Gothic" panose="020B0502020202020204"/>
          </a:endParaRPr>
        </a:p>
      </dgm:t>
    </dgm:pt>
    <dgm:pt modelId="{FEB2C164-35B6-407F-9BBB-4B2F7BC931F2}" type="parTrans" cxnId="{04AE86B9-F927-4BAC-947F-5375F13F9FA8}">
      <dgm:prSet/>
      <dgm:spPr/>
      <dgm:t>
        <a:bodyPr/>
        <a:lstStyle/>
        <a:p>
          <a:endParaRPr lang="en-CA"/>
        </a:p>
      </dgm:t>
    </dgm:pt>
    <dgm:pt modelId="{977A0A25-3D10-49CA-A7A3-DDE6B14A5889}" type="sibTrans" cxnId="{04AE86B9-F927-4BAC-947F-5375F13F9FA8}">
      <dgm:prSet/>
      <dgm:spPr/>
      <dgm:t>
        <a:bodyPr/>
        <a:lstStyle/>
        <a:p>
          <a:endParaRPr lang="en-US"/>
        </a:p>
      </dgm:t>
    </dgm:pt>
    <dgm:pt modelId="{6BC801C1-1F2F-46E0-8750-2E0F64A6A792}">
      <dgm:prSet phldr="0"/>
      <dgm:spPr>
        <a:solidFill>
          <a:schemeClr val="accent4">
            <a:lumMod val="60000"/>
            <a:lumOff val="40000"/>
            <a:alpha val="90000"/>
          </a:schemeClr>
        </a:solidFill>
      </dgm:spPr>
      <dgm:t>
        <a:bodyPr/>
        <a:lstStyle/>
        <a:p>
          <a:pPr rtl="0"/>
          <a:r>
            <a:rPr lang="en-US" b="0"/>
            <a:t>Creative Thinking</a:t>
          </a:r>
          <a:r>
            <a:rPr lang="en-US" b="0">
              <a:latin typeface="Century Gothic" panose="020B0502020202020204"/>
            </a:rPr>
            <a:t> </a:t>
          </a:r>
          <a:endParaRPr lang="en-US"/>
        </a:p>
      </dgm:t>
    </dgm:pt>
    <dgm:pt modelId="{FEB259EA-0792-42EC-A579-ED47FCBA2CE8}" type="parTrans" cxnId="{902E24E4-203F-4BA7-B26A-767F39758ACA}">
      <dgm:prSet/>
      <dgm:spPr/>
      <dgm:t>
        <a:bodyPr/>
        <a:lstStyle/>
        <a:p>
          <a:endParaRPr lang="en-CA"/>
        </a:p>
      </dgm:t>
    </dgm:pt>
    <dgm:pt modelId="{4ACC5CD5-A247-45CD-92A7-B126E5907D6F}" type="sibTrans" cxnId="{902E24E4-203F-4BA7-B26A-767F39758ACA}">
      <dgm:prSet/>
      <dgm:spPr/>
      <dgm:t>
        <a:bodyPr/>
        <a:lstStyle/>
        <a:p>
          <a:endParaRPr lang="en-US"/>
        </a:p>
      </dgm:t>
    </dgm:pt>
    <dgm:pt modelId="{E932840D-C83D-4BF4-B32D-1D6EE85FF954}">
      <dgm:prSet phldr="0"/>
      <dgm:spPr>
        <a:solidFill>
          <a:schemeClr val="accent4">
            <a:lumMod val="60000"/>
            <a:lumOff val="40000"/>
            <a:alpha val="90000"/>
          </a:schemeClr>
        </a:solidFill>
      </dgm:spPr>
      <dgm:t>
        <a:bodyPr/>
        <a:lstStyle/>
        <a:p>
          <a:pPr rtl="0"/>
          <a:r>
            <a:rPr lang="en-US" b="0"/>
            <a:t>Customer Focus</a:t>
          </a:r>
          <a:r>
            <a:rPr lang="en-US" b="0">
              <a:latin typeface="Century Gothic" panose="020B0502020202020204"/>
            </a:rPr>
            <a:t>   </a:t>
          </a:r>
          <a:endParaRPr lang="en-US"/>
        </a:p>
      </dgm:t>
    </dgm:pt>
    <dgm:pt modelId="{7E159CBA-3DE5-42A5-826E-10B249964AE6}" type="parTrans" cxnId="{8FF8CE89-7379-40F0-8F3E-43CD81222CE1}">
      <dgm:prSet/>
      <dgm:spPr/>
      <dgm:t>
        <a:bodyPr/>
        <a:lstStyle/>
        <a:p>
          <a:endParaRPr lang="en-CA"/>
        </a:p>
      </dgm:t>
    </dgm:pt>
    <dgm:pt modelId="{17145E99-45B0-4C8C-8EBE-02F719CA0073}" type="sibTrans" cxnId="{8FF8CE89-7379-40F0-8F3E-43CD81222CE1}">
      <dgm:prSet/>
      <dgm:spPr/>
      <dgm:t>
        <a:bodyPr/>
        <a:lstStyle/>
        <a:p>
          <a:endParaRPr lang="en-US"/>
        </a:p>
      </dgm:t>
    </dgm:pt>
    <dgm:pt modelId="{F30518C4-8721-44D9-8170-2DD6A8794F1D}">
      <dgm:prSet phldr="0"/>
      <dgm:spPr>
        <a:solidFill>
          <a:schemeClr val="accent4">
            <a:lumMod val="60000"/>
            <a:lumOff val="40000"/>
            <a:alpha val="90000"/>
          </a:schemeClr>
        </a:solidFill>
      </dgm:spPr>
      <dgm:t>
        <a:bodyPr/>
        <a:lstStyle/>
        <a:p>
          <a:pPr rtl="0"/>
          <a:r>
            <a:rPr lang="en-US" b="0"/>
            <a:t>Health &amp; </a:t>
          </a:r>
          <a:r>
            <a:rPr lang="en-US" b="0">
              <a:latin typeface="Century Gothic" panose="020B0502020202020204"/>
            </a:rPr>
            <a:t>Safety</a:t>
          </a:r>
          <a:r>
            <a:rPr lang="en-US">
              <a:latin typeface="Century Gothic" panose="020B0502020202020204"/>
            </a:rPr>
            <a:t> </a:t>
          </a:r>
          <a:r>
            <a:rPr lang="en-US" b="0">
              <a:latin typeface="Century Gothic" panose="020B0502020202020204"/>
            </a:rPr>
            <a:t> </a:t>
          </a:r>
          <a:endParaRPr lang="en-US"/>
        </a:p>
      </dgm:t>
    </dgm:pt>
    <dgm:pt modelId="{5CC1BC4E-518F-4B9F-92F7-FE299C0DA84E}" type="parTrans" cxnId="{DAD92CCA-4251-419E-90DA-F6A73CEC4D64}">
      <dgm:prSet/>
      <dgm:spPr/>
      <dgm:t>
        <a:bodyPr/>
        <a:lstStyle/>
        <a:p>
          <a:endParaRPr lang="en-CA"/>
        </a:p>
      </dgm:t>
    </dgm:pt>
    <dgm:pt modelId="{CE61CC1A-14D8-46C5-AA6D-672797BADA97}" type="sibTrans" cxnId="{DAD92CCA-4251-419E-90DA-F6A73CEC4D64}">
      <dgm:prSet/>
      <dgm:spPr/>
      <dgm:t>
        <a:bodyPr/>
        <a:lstStyle/>
        <a:p>
          <a:endParaRPr lang="en-US"/>
        </a:p>
      </dgm:t>
    </dgm:pt>
    <dgm:pt modelId="{F1620A46-B91F-45FD-BA36-B10259AF0631}">
      <dgm:prSet phldr="0"/>
      <dgm:spPr>
        <a:solidFill>
          <a:schemeClr val="accent4">
            <a:lumMod val="60000"/>
            <a:lumOff val="40000"/>
            <a:alpha val="90000"/>
          </a:schemeClr>
        </a:solidFill>
      </dgm:spPr>
      <dgm:t>
        <a:bodyPr/>
        <a:lstStyle/>
        <a:p>
          <a:pPr rtl="0"/>
          <a:r>
            <a:rPr lang="en-US" b="0"/>
            <a:t>Planning &amp; Organizing</a:t>
          </a:r>
          <a:r>
            <a:rPr lang="en-US" b="0">
              <a:latin typeface="Century Gothic" panose="020B0502020202020204"/>
            </a:rPr>
            <a:t>   </a:t>
          </a:r>
          <a:endParaRPr lang="en-US"/>
        </a:p>
      </dgm:t>
    </dgm:pt>
    <dgm:pt modelId="{FCB1136A-DDEA-4CCA-A2FF-F93E05121299}" type="parTrans" cxnId="{C96150C2-CFDA-4AE0-9A2B-B6910B926A96}">
      <dgm:prSet/>
      <dgm:spPr/>
      <dgm:t>
        <a:bodyPr/>
        <a:lstStyle/>
        <a:p>
          <a:endParaRPr lang="en-CA"/>
        </a:p>
      </dgm:t>
    </dgm:pt>
    <dgm:pt modelId="{61136083-D890-4DC7-9051-F6D8D8D1F03C}" type="sibTrans" cxnId="{C96150C2-CFDA-4AE0-9A2B-B6910B926A96}">
      <dgm:prSet/>
      <dgm:spPr/>
      <dgm:t>
        <a:bodyPr/>
        <a:lstStyle/>
        <a:p>
          <a:endParaRPr lang="en-US"/>
        </a:p>
      </dgm:t>
    </dgm:pt>
    <dgm:pt modelId="{AA4323CE-EE38-415E-97FD-8B26892ACB29}">
      <dgm:prSet phldr="0"/>
      <dgm:spPr>
        <a:solidFill>
          <a:schemeClr val="accent4">
            <a:lumMod val="60000"/>
            <a:lumOff val="40000"/>
            <a:alpha val="90000"/>
          </a:schemeClr>
        </a:solidFill>
      </dgm:spPr>
      <dgm:t>
        <a:bodyPr/>
        <a:lstStyle/>
        <a:p>
          <a:pPr rtl="0"/>
          <a:r>
            <a:rPr lang="en-US" b="0"/>
            <a:t>Problem Solving &amp; Decision-making</a:t>
          </a:r>
          <a:r>
            <a:rPr lang="en-US" b="0">
              <a:latin typeface="Century Gothic" panose="020B0502020202020204"/>
            </a:rPr>
            <a:t>   </a:t>
          </a:r>
          <a:endParaRPr lang="en-US"/>
        </a:p>
      </dgm:t>
    </dgm:pt>
    <dgm:pt modelId="{5A8C13A2-6EF4-436F-87EB-28C0ADD17D10}" type="parTrans" cxnId="{1043573C-D247-4450-9EDC-9235CA3AB8CD}">
      <dgm:prSet/>
      <dgm:spPr/>
      <dgm:t>
        <a:bodyPr/>
        <a:lstStyle/>
        <a:p>
          <a:endParaRPr lang="en-CA"/>
        </a:p>
      </dgm:t>
    </dgm:pt>
    <dgm:pt modelId="{C8A055E4-BD16-41E4-BDE9-8E1D8F6EEC9D}" type="sibTrans" cxnId="{1043573C-D247-4450-9EDC-9235CA3AB8CD}">
      <dgm:prSet/>
      <dgm:spPr/>
      <dgm:t>
        <a:bodyPr/>
        <a:lstStyle/>
        <a:p>
          <a:endParaRPr lang="en-US"/>
        </a:p>
      </dgm:t>
    </dgm:pt>
    <dgm:pt modelId="{EC4B8ED3-5630-49BC-8001-9734B68FC2D1}">
      <dgm:prSet phldr="0"/>
      <dgm:spPr>
        <a:solidFill>
          <a:schemeClr val="accent4">
            <a:lumMod val="60000"/>
            <a:lumOff val="40000"/>
            <a:alpha val="90000"/>
          </a:schemeClr>
        </a:solidFill>
      </dgm:spPr>
      <dgm:t>
        <a:bodyPr/>
        <a:lstStyle/>
        <a:p>
          <a:pPr rtl="0"/>
          <a:r>
            <a:rPr lang="en-US" b="0"/>
            <a:t>Scheduling &amp; Coordinating</a:t>
          </a:r>
          <a:r>
            <a:rPr lang="en-US" b="0">
              <a:latin typeface="Century Gothic" panose="020B0502020202020204"/>
            </a:rPr>
            <a:t>   </a:t>
          </a:r>
          <a:endParaRPr lang="en-US"/>
        </a:p>
      </dgm:t>
    </dgm:pt>
    <dgm:pt modelId="{1D2D49F1-1197-49FD-AC1F-5314CA73D005}" type="parTrans" cxnId="{5DD58B81-BB35-4042-A8DA-3C69C9435CA3}">
      <dgm:prSet/>
      <dgm:spPr/>
      <dgm:t>
        <a:bodyPr/>
        <a:lstStyle/>
        <a:p>
          <a:endParaRPr lang="en-CA"/>
        </a:p>
      </dgm:t>
    </dgm:pt>
    <dgm:pt modelId="{F01DD8AA-9137-4068-8847-C76DA9500856}" type="sibTrans" cxnId="{5DD58B81-BB35-4042-A8DA-3C69C9435CA3}">
      <dgm:prSet/>
      <dgm:spPr/>
      <dgm:t>
        <a:bodyPr/>
        <a:lstStyle/>
        <a:p>
          <a:endParaRPr lang="en-US"/>
        </a:p>
      </dgm:t>
    </dgm:pt>
    <dgm:pt modelId="{29A03672-B046-49DA-8BB4-832ABB71ABA4}">
      <dgm:prSet phldr="0"/>
      <dgm:spPr>
        <a:solidFill>
          <a:schemeClr val="accent4">
            <a:lumMod val="60000"/>
            <a:lumOff val="40000"/>
            <a:alpha val="90000"/>
          </a:schemeClr>
        </a:solidFill>
      </dgm:spPr>
      <dgm:t>
        <a:bodyPr/>
        <a:lstStyle/>
        <a:p>
          <a:pPr rtl="0"/>
          <a:r>
            <a:rPr lang="en-US" b="0"/>
            <a:t>Sustainable Practices</a:t>
          </a:r>
          <a:r>
            <a:rPr lang="en-US">
              <a:latin typeface="Century Gothic" panose="020B0502020202020204"/>
            </a:rPr>
            <a:t> </a:t>
          </a:r>
          <a:r>
            <a:rPr lang="en-US" b="0">
              <a:latin typeface="Century Gothic" panose="020B0502020202020204"/>
            </a:rPr>
            <a:t> </a:t>
          </a:r>
          <a:endParaRPr lang="en-US"/>
        </a:p>
      </dgm:t>
    </dgm:pt>
    <dgm:pt modelId="{5485B06F-E7BA-44A0-A6C0-26830F599B11}" type="parTrans" cxnId="{5EBF5768-DCC3-4EDC-A19F-21BCE32AFF28}">
      <dgm:prSet/>
      <dgm:spPr/>
      <dgm:t>
        <a:bodyPr/>
        <a:lstStyle/>
        <a:p>
          <a:endParaRPr lang="en-CA"/>
        </a:p>
      </dgm:t>
    </dgm:pt>
    <dgm:pt modelId="{CB4B99A6-ED83-4472-91D9-A521C3540262}" type="sibTrans" cxnId="{5EBF5768-DCC3-4EDC-A19F-21BCE32AFF28}">
      <dgm:prSet/>
      <dgm:spPr/>
      <dgm:t>
        <a:bodyPr/>
        <a:lstStyle/>
        <a:p>
          <a:endParaRPr lang="en-US"/>
        </a:p>
      </dgm:t>
    </dgm:pt>
    <dgm:pt modelId="{B7CA8561-EB13-43FA-98C2-CA09A31C7121}">
      <dgm:prSet phldr="0" custT="1"/>
      <dgm:spPr>
        <a:solidFill>
          <a:schemeClr val="accent4">
            <a:lumMod val="20000"/>
            <a:lumOff val="80000"/>
            <a:alpha val="90000"/>
          </a:schemeClr>
        </a:solidFill>
      </dgm:spPr>
      <dgm:t>
        <a:bodyPr/>
        <a:lstStyle/>
        <a:p>
          <a:r>
            <a:rPr lang="en-US" sz="1800">
              <a:latin typeface="Century Gothic" panose="020B0502020202020204"/>
            </a:rPr>
            <a:t>Integrity</a:t>
          </a:r>
        </a:p>
      </dgm:t>
    </dgm:pt>
    <dgm:pt modelId="{E2A2B501-920B-424D-BEE5-E4AF5D86B90F}" type="parTrans" cxnId="{B3213B7F-CCD0-4F2B-BB2E-01C7330A1734}">
      <dgm:prSet/>
      <dgm:spPr/>
      <dgm:t>
        <a:bodyPr/>
        <a:lstStyle/>
        <a:p>
          <a:endParaRPr lang="en-CA"/>
        </a:p>
      </dgm:t>
    </dgm:pt>
    <dgm:pt modelId="{1515678F-693C-4F49-B341-6FDC7C3AA4FC}" type="sibTrans" cxnId="{B3213B7F-CCD0-4F2B-BB2E-01C7330A1734}">
      <dgm:prSet/>
      <dgm:spPr/>
      <dgm:t>
        <a:bodyPr/>
        <a:lstStyle/>
        <a:p>
          <a:endParaRPr lang="en-CA"/>
        </a:p>
      </dgm:t>
    </dgm:pt>
    <dgm:pt modelId="{E5EB8A6F-B45F-4DA8-A88A-57312D2AB285}">
      <dgm:prSet phldr="0"/>
      <dgm:spPr>
        <a:solidFill>
          <a:schemeClr val="accent4">
            <a:lumMod val="60000"/>
            <a:lumOff val="40000"/>
            <a:alpha val="90000"/>
          </a:schemeClr>
        </a:solidFill>
      </dgm:spPr>
      <dgm:t>
        <a:bodyPr/>
        <a:lstStyle/>
        <a:p>
          <a:pPr rtl="0"/>
          <a:r>
            <a:rPr lang="en-US" b="0">
              <a:latin typeface="Century Gothic" panose="020B0502020202020204"/>
            </a:rPr>
            <a:t>Business Fundamentals</a:t>
          </a:r>
        </a:p>
      </dgm:t>
    </dgm:pt>
    <dgm:pt modelId="{BEB9B06A-6600-4499-B064-7B771D52D7D1}" type="parTrans" cxnId="{15F99EC5-F439-4BBE-A177-A2F720A556DC}">
      <dgm:prSet/>
      <dgm:spPr/>
      <dgm:t>
        <a:bodyPr/>
        <a:lstStyle/>
        <a:p>
          <a:endParaRPr lang="en-CA"/>
        </a:p>
      </dgm:t>
    </dgm:pt>
    <dgm:pt modelId="{84612586-D9F8-4B22-9F5B-3904D3FE81ED}" type="sibTrans" cxnId="{15F99EC5-F439-4BBE-A177-A2F720A556DC}">
      <dgm:prSet/>
      <dgm:spPr/>
      <dgm:t>
        <a:bodyPr/>
        <a:lstStyle/>
        <a:p>
          <a:endParaRPr lang="en-CA"/>
        </a:p>
      </dgm:t>
    </dgm:pt>
    <dgm:pt modelId="{B5EF5634-B22E-4682-99F7-DE5F65AD92BF}" type="pres">
      <dgm:prSet presAssocID="{E78DEEE5-2042-438D-9810-D30CCA5297ED}" presName="Name0" presStyleCnt="0">
        <dgm:presLayoutVars>
          <dgm:dir/>
          <dgm:animLvl val="lvl"/>
          <dgm:resizeHandles val="exact"/>
        </dgm:presLayoutVars>
      </dgm:prSet>
      <dgm:spPr/>
    </dgm:pt>
    <dgm:pt modelId="{0756E96D-82E5-4E55-A935-0633AF70CA8D}" type="pres">
      <dgm:prSet presAssocID="{C70BED0F-388A-4209-9CC2-2F6AF90BFEF6}" presName="composite" presStyleCnt="0"/>
      <dgm:spPr/>
    </dgm:pt>
    <dgm:pt modelId="{964EAF3C-3F88-45ED-B243-1FA36146F23D}" type="pres">
      <dgm:prSet presAssocID="{C70BED0F-388A-4209-9CC2-2F6AF90BFEF6}" presName="parTx" presStyleLbl="alignNode1" presStyleIdx="0" presStyleCnt="3">
        <dgm:presLayoutVars>
          <dgm:chMax val="0"/>
          <dgm:chPref val="0"/>
          <dgm:bulletEnabled val="1"/>
        </dgm:presLayoutVars>
      </dgm:prSet>
      <dgm:spPr/>
    </dgm:pt>
    <dgm:pt modelId="{CA0CCC9A-BA07-4351-9AD7-E79B53EAF6B8}" type="pres">
      <dgm:prSet presAssocID="{C70BED0F-388A-4209-9CC2-2F6AF90BFEF6}" presName="desTx" presStyleLbl="alignAccFollowNode1" presStyleIdx="0" presStyleCnt="3">
        <dgm:presLayoutVars>
          <dgm:bulletEnabled val="1"/>
        </dgm:presLayoutVars>
      </dgm:prSet>
      <dgm:spPr/>
    </dgm:pt>
    <dgm:pt modelId="{2F948C2E-3293-434D-B9AE-D1C0A341B427}" type="pres">
      <dgm:prSet presAssocID="{79C256C6-ECA8-40F7-9268-85018EE2866E}" presName="space" presStyleCnt="0"/>
      <dgm:spPr/>
    </dgm:pt>
    <dgm:pt modelId="{139AB474-FBBF-4358-8910-B7A8E987FEE1}" type="pres">
      <dgm:prSet presAssocID="{2A864823-F9FB-48FF-94F0-047884AB0333}" presName="composite" presStyleCnt="0"/>
      <dgm:spPr/>
    </dgm:pt>
    <dgm:pt modelId="{8FE7C2C4-8485-4276-9666-635DA98961E8}" type="pres">
      <dgm:prSet presAssocID="{2A864823-F9FB-48FF-94F0-047884AB0333}" presName="parTx" presStyleLbl="alignNode1" presStyleIdx="1" presStyleCnt="3">
        <dgm:presLayoutVars>
          <dgm:chMax val="0"/>
          <dgm:chPref val="0"/>
          <dgm:bulletEnabled val="1"/>
        </dgm:presLayoutVars>
      </dgm:prSet>
      <dgm:spPr/>
    </dgm:pt>
    <dgm:pt modelId="{9C29EA28-EAB1-4247-B1C3-F314FA37C71E}" type="pres">
      <dgm:prSet presAssocID="{2A864823-F9FB-48FF-94F0-047884AB0333}" presName="desTx" presStyleLbl="alignAccFollowNode1" presStyleIdx="1" presStyleCnt="3">
        <dgm:presLayoutVars>
          <dgm:bulletEnabled val="1"/>
        </dgm:presLayoutVars>
      </dgm:prSet>
      <dgm:spPr/>
    </dgm:pt>
    <dgm:pt modelId="{D5CF551A-4634-4451-AD4E-E9C9B0D01F90}" type="pres">
      <dgm:prSet presAssocID="{5E8D131F-DC5B-4305-AAD9-709BF7E7F10D}" presName="space" presStyleCnt="0"/>
      <dgm:spPr/>
    </dgm:pt>
    <dgm:pt modelId="{55FAD09C-2731-4511-ABD1-C30DBFCE551B}" type="pres">
      <dgm:prSet presAssocID="{2C018926-6C2D-4100-B84C-E8F5111A85C4}" presName="composite" presStyleCnt="0"/>
      <dgm:spPr/>
    </dgm:pt>
    <dgm:pt modelId="{9E0C2C45-A61D-4951-915D-FD3D88E99DCA}" type="pres">
      <dgm:prSet presAssocID="{2C018926-6C2D-4100-B84C-E8F5111A85C4}" presName="parTx" presStyleLbl="alignNode1" presStyleIdx="2" presStyleCnt="3">
        <dgm:presLayoutVars>
          <dgm:chMax val="0"/>
          <dgm:chPref val="0"/>
          <dgm:bulletEnabled val="1"/>
        </dgm:presLayoutVars>
      </dgm:prSet>
      <dgm:spPr/>
    </dgm:pt>
    <dgm:pt modelId="{D496B13C-A0FD-4D6B-AC3E-0D166B159F05}" type="pres">
      <dgm:prSet presAssocID="{2C018926-6C2D-4100-B84C-E8F5111A85C4}" presName="desTx" presStyleLbl="alignAccFollowNode1" presStyleIdx="2" presStyleCnt="3">
        <dgm:presLayoutVars>
          <dgm:bulletEnabled val="1"/>
        </dgm:presLayoutVars>
      </dgm:prSet>
      <dgm:spPr/>
    </dgm:pt>
  </dgm:ptLst>
  <dgm:cxnLst>
    <dgm:cxn modelId="{988CA802-A46F-448E-8C21-92DDD638A4D6}" srcId="{2A864823-F9FB-48FF-94F0-047884AB0333}" destId="{817AE544-3C47-42E9-8192-1632EBF8A892}" srcOrd="0" destOrd="0" parTransId="{68757142-789E-471A-88D3-BC373E831B85}" sibTransId="{57B4D19E-9B32-4AAE-964D-6FA6B539F2E2}"/>
    <dgm:cxn modelId="{2273EE16-6149-407F-A34A-CA28FBD97E3F}" type="presOf" srcId="{2C018926-6C2D-4100-B84C-E8F5111A85C4}" destId="{9E0C2C45-A61D-4951-915D-FD3D88E99DCA}" srcOrd="0" destOrd="0" presId="urn:microsoft.com/office/officeart/2005/8/layout/hList1"/>
    <dgm:cxn modelId="{0414D424-D2C6-43DE-8A07-38A222856392}" type="presOf" srcId="{29A03672-B046-49DA-8BB4-832ABB71ABA4}" destId="{D496B13C-A0FD-4D6B-AC3E-0D166B159F05}" srcOrd="0" destOrd="8" presId="urn:microsoft.com/office/officeart/2005/8/layout/hList1"/>
    <dgm:cxn modelId="{207EDF2E-C162-4D90-AC09-B4E6098428C6}" type="presOf" srcId="{B7CA8561-EB13-43FA-98C2-CA09A31C7121}" destId="{CA0CCC9A-BA07-4351-9AD7-E79B53EAF6B8}" srcOrd="0" destOrd="3" presId="urn:microsoft.com/office/officeart/2005/8/layout/hList1"/>
    <dgm:cxn modelId="{939CE63B-3E2E-4FF9-BE7F-1E2AF3919728}" srcId="{E78DEEE5-2042-438D-9810-D30CCA5297ED}" destId="{2C018926-6C2D-4100-B84C-E8F5111A85C4}" srcOrd="2" destOrd="0" parTransId="{13C3C082-1E2B-43E8-855F-5C48AD2A66FA}" sibTransId="{A2D47F1F-9C1B-4166-975B-3CBF9F918B83}"/>
    <dgm:cxn modelId="{202E133C-7E65-4992-82D9-8E3AC2E0AF30}" type="presOf" srcId="{817AE544-3C47-42E9-8192-1632EBF8A892}" destId="{9C29EA28-EAB1-4247-B1C3-F314FA37C71E}" srcOrd="0" destOrd="0" presId="urn:microsoft.com/office/officeart/2005/8/layout/hList1"/>
    <dgm:cxn modelId="{1043573C-D247-4450-9EDC-9235CA3AB8CD}" srcId="{2C018926-6C2D-4100-B84C-E8F5111A85C4}" destId="{AA4323CE-EE38-415E-97FD-8B26892ACB29}" srcOrd="6" destOrd="0" parTransId="{5A8C13A2-6EF4-436F-87EB-28C0ADD17D10}" sibTransId="{C8A055E4-BD16-41E4-BDE9-8E1D8F6EEC9D}"/>
    <dgm:cxn modelId="{C248BE3C-CDA1-4213-BBA2-4D9756163142}" srcId="{E78DEEE5-2042-438D-9810-D30CCA5297ED}" destId="{C70BED0F-388A-4209-9CC2-2F6AF90BFEF6}" srcOrd="0" destOrd="0" parTransId="{6FF9C136-E24A-4D26-9189-E1D5AA1AC418}" sibTransId="{79C256C6-ECA8-40F7-9268-85018EE2866E}"/>
    <dgm:cxn modelId="{E5853B5C-3207-4A48-BE37-DECC3E9B8F82}" srcId="{2A864823-F9FB-48FF-94F0-047884AB0333}" destId="{5AF932B7-081F-4775-9B4D-6388214873F0}" srcOrd="2" destOrd="0" parTransId="{01B4601C-5EDE-41A3-9A49-3359F6BDA318}" sibTransId="{5832687E-3BA1-4B59-91AC-370F377DC719}"/>
    <dgm:cxn modelId="{AC5F4264-8075-45D9-992A-3FD92A12AF03}" type="presOf" srcId="{EC4B8ED3-5630-49BC-8001-9734B68FC2D1}" destId="{D496B13C-A0FD-4D6B-AC3E-0D166B159F05}" srcOrd="0" destOrd="7" presId="urn:microsoft.com/office/officeart/2005/8/layout/hList1"/>
    <dgm:cxn modelId="{5EBF5768-DCC3-4EDC-A19F-21BCE32AFF28}" srcId="{2C018926-6C2D-4100-B84C-E8F5111A85C4}" destId="{29A03672-B046-49DA-8BB4-832ABB71ABA4}" srcOrd="8" destOrd="0" parTransId="{5485B06F-E7BA-44A0-A6C0-26830F599B11}" sibTransId="{CB4B99A6-ED83-4472-91D9-A521C3540262}"/>
    <dgm:cxn modelId="{603EFE6A-AEE6-4A4B-8936-50D9E8924563}" type="presOf" srcId="{AA6974A2-9912-44DD-9EE2-3661A0269BCE}" destId="{9C29EA28-EAB1-4247-B1C3-F314FA37C71E}" srcOrd="0" destOrd="1" presId="urn:microsoft.com/office/officeart/2005/8/layout/hList1"/>
    <dgm:cxn modelId="{AF9A254D-CA74-418D-8B72-A0291E77D390}" srcId="{2C018926-6C2D-4100-B84C-E8F5111A85C4}" destId="{C35BF731-147F-41F7-A0D3-3756C12C225C}" srcOrd="9" destOrd="0" parTransId="{7B74A1A6-B462-4B54-8E68-B9BFD3DEFC26}" sibTransId="{5B881970-3F7C-4E95-BA4E-51A8426E0E48}"/>
    <dgm:cxn modelId="{C149F570-ED54-4C11-B22D-4FA69BB401CF}" type="presOf" srcId="{5AF932B7-081F-4775-9B4D-6388214873F0}" destId="{9C29EA28-EAB1-4247-B1C3-F314FA37C71E}" srcOrd="0" destOrd="2" presId="urn:microsoft.com/office/officeart/2005/8/layout/hList1"/>
    <dgm:cxn modelId="{847D2251-D9DB-4223-9D88-9D0C9F56BB00}" type="presOf" srcId="{3E356282-10A2-4C96-8874-E85B6CC0E4B4}" destId="{9C29EA28-EAB1-4247-B1C3-F314FA37C71E}" srcOrd="0" destOrd="3" presId="urn:microsoft.com/office/officeart/2005/8/layout/hList1"/>
    <dgm:cxn modelId="{1F7D4557-2A3D-4B2A-B0C3-708E8DFF83AE}" type="presOf" srcId="{6BC801C1-1F2F-46E0-8750-2E0F64A6A792}" destId="{D496B13C-A0FD-4D6B-AC3E-0D166B159F05}" srcOrd="0" destOrd="2" presId="urn:microsoft.com/office/officeart/2005/8/layout/hList1"/>
    <dgm:cxn modelId="{0D17CA57-8C8E-4626-9218-9D76F0D6F9F2}" type="presOf" srcId="{C70BED0F-388A-4209-9CC2-2F6AF90BFEF6}" destId="{964EAF3C-3F88-45ED-B243-1FA36146F23D}" srcOrd="0" destOrd="0" presId="urn:microsoft.com/office/officeart/2005/8/layout/hList1"/>
    <dgm:cxn modelId="{AD5C4D59-CBF7-4FFB-83D1-CAF5B0832947}" srcId="{E78DEEE5-2042-438D-9810-D30CCA5297ED}" destId="{2A864823-F9FB-48FF-94F0-047884AB0333}" srcOrd="1" destOrd="0" parTransId="{B3E6F462-3D6D-4306-A0EB-A6B8ED2C071F}" sibTransId="{5E8D131F-DC5B-4305-AAD9-709BF7E7F10D}"/>
    <dgm:cxn modelId="{93E9D35A-8749-4CCD-A5C6-BE9B988AA8A0}" type="presOf" srcId="{E932840D-C83D-4BF4-B32D-1D6EE85FF954}" destId="{D496B13C-A0FD-4D6B-AC3E-0D166B159F05}" srcOrd="0" destOrd="3" presId="urn:microsoft.com/office/officeart/2005/8/layout/hList1"/>
    <dgm:cxn modelId="{A6AABB7C-BE79-4FA6-A304-F94382D9819E}" srcId="{C70BED0F-388A-4209-9CC2-2F6AF90BFEF6}" destId="{5DA98FB6-41F8-45AA-905C-871AE9C0458A}" srcOrd="4" destOrd="0" parTransId="{64E3BA7A-2782-459E-B539-3D5E59EAACEE}" sibTransId="{362A40BF-5F71-45F1-B9CA-84BB64EA3812}"/>
    <dgm:cxn modelId="{B3213B7F-CCD0-4F2B-BB2E-01C7330A1734}" srcId="{C70BED0F-388A-4209-9CC2-2F6AF90BFEF6}" destId="{B7CA8561-EB13-43FA-98C2-CA09A31C7121}" srcOrd="3" destOrd="0" parTransId="{E2A2B501-920B-424D-BEE5-E4AF5D86B90F}" sibTransId="{1515678F-693C-4F49-B341-6FDC7C3AA4FC}"/>
    <dgm:cxn modelId="{5DD58B81-BB35-4042-A8DA-3C69C9435CA3}" srcId="{2C018926-6C2D-4100-B84C-E8F5111A85C4}" destId="{EC4B8ED3-5630-49BC-8001-9734B68FC2D1}" srcOrd="7" destOrd="0" parTransId="{1D2D49F1-1197-49FD-AC1F-5314CA73D005}" sibTransId="{F01DD8AA-9137-4068-8847-C76DA9500856}"/>
    <dgm:cxn modelId="{8FF8CE89-7379-40F0-8F3E-43CD81222CE1}" srcId="{2C018926-6C2D-4100-B84C-E8F5111A85C4}" destId="{E932840D-C83D-4BF4-B32D-1D6EE85FF954}" srcOrd="3" destOrd="0" parTransId="{7E159CBA-3DE5-42A5-826E-10B249964AE6}" sibTransId="{17145E99-45B0-4C8C-8EBE-02F719CA0073}"/>
    <dgm:cxn modelId="{B28AA78F-658D-4F1B-A3EA-F833032EAFD8}" type="presOf" srcId="{EE219ED7-659B-4F7B-BF36-6AA13182D87D}" destId="{CA0CCC9A-BA07-4351-9AD7-E79B53EAF6B8}" srcOrd="0" destOrd="2" presId="urn:microsoft.com/office/officeart/2005/8/layout/hList1"/>
    <dgm:cxn modelId="{E5B85D91-2CF3-48D5-9CB0-0184A940B480}" srcId="{2A864823-F9FB-48FF-94F0-047884AB0333}" destId="{AA6974A2-9912-44DD-9EE2-3661A0269BCE}" srcOrd="1" destOrd="0" parTransId="{C3E53DA3-BBAF-4F9A-8D0C-B11C75CEAB6B}" sibTransId="{EC1F9EFE-5FC4-48FA-8FD6-8117201D6A65}"/>
    <dgm:cxn modelId="{710E649F-15BC-4110-B53C-72C3789FD098}" type="presOf" srcId="{5DA98FB6-41F8-45AA-905C-871AE9C0458A}" destId="{CA0CCC9A-BA07-4351-9AD7-E79B53EAF6B8}" srcOrd="0" destOrd="4" presId="urn:microsoft.com/office/officeart/2005/8/layout/hList1"/>
    <dgm:cxn modelId="{10771CA2-A32A-4E9B-A60A-F4ABF9B4F478}" type="presOf" srcId="{E5EB8A6F-B45F-4DA8-A88A-57312D2AB285}" destId="{D496B13C-A0FD-4D6B-AC3E-0D166B159F05}" srcOrd="0" destOrd="0" presId="urn:microsoft.com/office/officeart/2005/8/layout/hList1"/>
    <dgm:cxn modelId="{B876A1A7-63E6-4231-9097-78BEBA32598B}" type="presOf" srcId="{AA4323CE-EE38-415E-97FD-8B26892ACB29}" destId="{D496B13C-A0FD-4D6B-AC3E-0D166B159F05}" srcOrd="0" destOrd="6" presId="urn:microsoft.com/office/officeart/2005/8/layout/hList1"/>
    <dgm:cxn modelId="{852393AC-2DEF-40E2-8931-0F5313F01A60}" srcId="{C70BED0F-388A-4209-9CC2-2F6AF90BFEF6}" destId="{58383E53-94F7-4F6A-873E-4049ABEF401C}" srcOrd="5" destOrd="0" parTransId="{67335C9E-B6D8-40C3-A732-B83EFD02D44E}" sibTransId="{83ADC7F4-538C-4833-9064-57B6E501AB65}"/>
    <dgm:cxn modelId="{2FD9CCB3-40E2-48FC-9202-54515D29BF0E}" type="presOf" srcId="{F30518C4-8721-44D9-8170-2DD6A8794F1D}" destId="{D496B13C-A0FD-4D6B-AC3E-0D166B159F05}" srcOrd="0" destOrd="4" presId="urn:microsoft.com/office/officeart/2005/8/layout/hList1"/>
    <dgm:cxn modelId="{04AE86B9-F927-4BAC-947F-5375F13F9FA8}" srcId="{2C018926-6C2D-4100-B84C-E8F5111A85C4}" destId="{662E05D5-2919-4759-93C6-0B60B207F137}" srcOrd="1" destOrd="0" parTransId="{FEB2C164-35B6-407F-9BBB-4B2F7BC931F2}" sibTransId="{977A0A25-3D10-49CA-A7A3-DDE6B14A5889}"/>
    <dgm:cxn modelId="{C96150C2-CFDA-4AE0-9A2B-B6910B926A96}" srcId="{2C018926-6C2D-4100-B84C-E8F5111A85C4}" destId="{F1620A46-B91F-45FD-BA36-B10259AF0631}" srcOrd="5" destOrd="0" parTransId="{FCB1136A-DDEA-4CCA-A2FF-F93E05121299}" sibTransId="{61136083-D890-4DC7-9051-F6D8D8D1F03C}"/>
    <dgm:cxn modelId="{5FC0D1C4-AD86-466C-95D2-DDAF21B198ED}" type="presOf" srcId="{2A864823-F9FB-48FF-94F0-047884AB0333}" destId="{8FE7C2C4-8485-4276-9666-635DA98961E8}" srcOrd="0" destOrd="0" presId="urn:microsoft.com/office/officeart/2005/8/layout/hList1"/>
    <dgm:cxn modelId="{16B187C5-F415-42B5-8E84-C43051B3F0B9}" srcId="{C70BED0F-388A-4209-9CC2-2F6AF90BFEF6}" destId="{EE219ED7-659B-4F7B-BF36-6AA13182D87D}" srcOrd="2" destOrd="0" parTransId="{1C50020A-72E4-486E-A664-7AA432DF9442}" sibTransId="{867D2E1B-BAEE-47AA-95D5-C7C68BE70CE0}"/>
    <dgm:cxn modelId="{15F99EC5-F439-4BBE-A177-A2F720A556DC}" srcId="{2C018926-6C2D-4100-B84C-E8F5111A85C4}" destId="{E5EB8A6F-B45F-4DA8-A88A-57312D2AB285}" srcOrd="0" destOrd="0" parTransId="{BEB9B06A-6600-4499-B064-7B771D52D7D1}" sibTransId="{84612586-D9F8-4B22-9F5B-3904D3FE81ED}"/>
    <dgm:cxn modelId="{DAD92CCA-4251-419E-90DA-F6A73CEC4D64}" srcId="{2C018926-6C2D-4100-B84C-E8F5111A85C4}" destId="{F30518C4-8721-44D9-8170-2DD6A8794F1D}" srcOrd="4" destOrd="0" parTransId="{5CC1BC4E-518F-4B9F-92F7-FE299C0DA84E}" sibTransId="{CE61CC1A-14D8-46C5-AA6D-672797BADA97}"/>
    <dgm:cxn modelId="{A76DBFCA-C658-4865-A76F-3848784A0D93}" srcId="{2A864823-F9FB-48FF-94F0-047884AB0333}" destId="{4F859006-BDA7-41E3-97E4-BD3AC19FDDA5}" srcOrd="4" destOrd="0" parTransId="{14F2BA13-0D76-4528-B73B-773F1D34CBA6}" sibTransId="{D595AF5A-100E-4D96-9558-85A20E9F1082}"/>
    <dgm:cxn modelId="{5CBA06D6-77B2-4255-9067-CCC6720C95A1}" type="presOf" srcId="{4F859006-BDA7-41E3-97E4-BD3AC19FDDA5}" destId="{9C29EA28-EAB1-4247-B1C3-F314FA37C71E}" srcOrd="0" destOrd="4" presId="urn:microsoft.com/office/officeart/2005/8/layout/hList1"/>
    <dgm:cxn modelId="{357036DF-CD84-437B-8DCB-9452EEF1B5B5}" type="presOf" srcId="{C35BF731-147F-41F7-A0D3-3756C12C225C}" destId="{D496B13C-A0FD-4D6B-AC3E-0D166B159F05}" srcOrd="0" destOrd="9" presId="urn:microsoft.com/office/officeart/2005/8/layout/hList1"/>
    <dgm:cxn modelId="{902E24E4-203F-4BA7-B26A-767F39758ACA}" srcId="{2C018926-6C2D-4100-B84C-E8F5111A85C4}" destId="{6BC801C1-1F2F-46E0-8750-2E0F64A6A792}" srcOrd="2" destOrd="0" parTransId="{FEB259EA-0792-42EC-A579-ED47FCBA2CE8}" sibTransId="{4ACC5CD5-A247-45CD-92A7-B126E5907D6F}"/>
    <dgm:cxn modelId="{247612ED-D6EB-456B-87FC-51CF022C8156}" srcId="{2A864823-F9FB-48FF-94F0-047884AB0333}" destId="{3E356282-10A2-4C96-8874-E85B6CC0E4B4}" srcOrd="3" destOrd="0" parTransId="{AC44769F-6057-4051-A2EC-30187366C789}" sibTransId="{B5845197-7448-4B90-B57A-BC722CFE3275}"/>
    <dgm:cxn modelId="{CF9728F0-7D82-4CDB-AF7F-5BB50E8C6B96}" srcId="{C70BED0F-388A-4209-9CC2-2F6AF90BFEF6}" destId="{290A533F-F7C3-41EF-B5DC-3A0CF4BD1875}" srcOrd="0" destOrd="0" parTransId="{2065C4DB-23B5-455B-9C1E-10F27349C74C}" sibTransId="{081C240F-286A-45FF-AB0A-597ED7BC131C}"/>
    <dgm:cxn modelId="{9DB3F1F2-95B5-4AC7-9EC6-1A4F038C0203}" type="presOf" srcId="{F1620A46-B91F-45FD-BA36-B10259AF0631}" destId="{D496B13C-A0FD-4D6B-AC3E-0D166B159F05}" srcOrd="0" destOrd="5" presId="urn:microsoft.com/office/officeart/2005/8/layout/hList1"/>
    <dgm:cxn modelId="{381634F3-F80B-4605-B39F-515A9AA782B6}" type="presOf" srcId="{662E05D5-2919-4759-93C6-0B60B207F137}" destId="{D496B13C-A0FD-4D6B-AC3E-0D166B159F05}" srcOrd="0" destOrd="1" presId="urn:microsoft.com/office/officeart/2005/8/layout/hList1"/>
    <dgm:cxn modelId="{DEE569F6-DD61-44D1-8FB7-ECC893CD96B3}" type="presOf" srcId="{892D744D-0BC7-4CF6-8B77-07D882CF61ED}" destId="{CA0CCC9A-BA07-4351-9AD7-E79B53EAF6B8}" srcOrd="0" destOrd="1" presId="urn:microsoft.com/office/officeart/2005/8/layout/hList1"/>
    <dgm:cxn modelId="{9643FAF6-A0FB-4CF3-8831-6167D9293D31}" srcId="{C70BED0F-388A-4209-9CC2-2F6AF90BFEF6}" destId="{892D744D-0BC7-4CF6-8B77-07D882CF61ED}" srcOrd="1" destOrd="0" parTransId="{B67E114D-1DEF-456A-86EB-5ACD11B2C778}" sibTransId="{1C3FFCA0-96E1-4A69-860C-2610DABB2AC4}"/>
    <dgm:cxn modelId="{C2E2D3FA-31EC-47DB-B98C-01ACD6ABBE84}" type="presOf" srcId="{E78DEEE5-2042-438D-9810-D30CCA5297ED}" destId="{B5EF5634-B22E-4682-99F7-DE5F65AD92BF}" srcOrd="0" destOrd="0" presId="urn:microsoft.com/office/officeart/2005/8/layout/hList1"/>
    <dgm:cxn modelId="{7321DBFD-E250-4C64-95A9-A1525B201165}" type="presOf" srcId="{290A533F-F7C3-41EF-B5DC-3A0CF4BD1875}" destId="{CA0CCC9A-BA07-4351-9AD7-E79B53EAF6B8}" srcOrd="0" destOrd="0" presId="urn:microsoft.com/office/officeart/2005/8/layout/hList1"/>
    <dgm:cxn modelId="{579653FF-610C-461E-A5B3-3C018A14D9ED}" type="presOf" srcId="{58383E53-94F7-4F6A-873E-4049ABEF401C}" destId="{CA0CCC9A-BA07-4351-9AD7-E79B53EAF6B8}" srcOrd="0" destOrd="5" presId="urn:microsoft.com/office/officeart/2005/8/layout/hList1"/>
    <dgm:cxn modelId="{E7FB7A00-D6BF-4554-BD7D-9CAFCC3FD00A}" type="presParOf" srcId="{B5EF5634-B22E-4682-99F7-DE5F65AD92BF}" destId="{0756E96D-82E5-4E55-A935-0633AF70CA8D}" srcOrd="0" destOrd="0" presId="urn:microsoft.com/office/officeart/2005/8/layout/hList1"/>
    <dgm:cxn modelId="{C8F37315-A39B-4CCA-920A-FD39E2D665A3}" type="presParOf" srcId="{0756E96D-82E5-4E55-A935-0633AF70CA8D}" destId="{964EAF3C-3F88-45ED-B243-1FA36146F23D}" srcOrd="0" destOrd="0" presId="urn:microsoft.com/office/officeart/2005/8/layout/hList1"/>
    <dgm:cxn modelId="{88AD274F-DDAB-4C0D-B967-1CF8D7284A2B}" type="presParOf" srcId="{0756E96D-82E5-4E55-A935-0633AF70CA8D}" destId="{CA0CCC9A-BA07-4351-9AD7-E79B53EAF6B8}" srcOrd="1" destOrd="0" presId="urn:microsoft.com/office/officeart/2005/8/layout/hList1"/>
    <dgm:cxn modelId="{9179286D-30A5-4B58-AA0A-1FC108FB618D}" type="presParOf" srcId="{B5EF5634-B22E-4682-99F7-DE5F65AD92BF}" destId="{2F948C2E-3293-434D-B9AE-D1C0A341B427}" srcOrd="1" destOrd="0" presId="urn:microsoft.com/office/officeart/2005/8/layout/hList1"/>
    <dgm:cxn modelId="{3C44262E-CEF6-4139-9F5F-61FD5069C24D}" type="presParOf" srcId="{B5EF5634-B22E-4682-99F7-DE5F65AD92BF}" destId="{139AB474-FBBF-4358-8910-B7A8E987FEE1}" srcOrd="2" destOrd="0" presId="urn:microsoft.com/office/officeart/2005/8/layout/hList1"/>
    <dgm:cxn modelId="{6EE27D24-857C-443E-81BF-B12807898F50}" type="presParOf" srcId="{139AB474-FBBF-4358-8910-B7A8E987FEE1}" destId="{8FE7C2C4-8485-4276-9666-635DA98961E8}" srcOrd="0" destOrd="0" presId="urn:microsoft.com/office/officeart/2005/8/layout/hList1"/>
    <dgm:cxn modelId="{52931BCB-BBB5-4592-83AB-96F9C4437836}" type="presParOf" srcId="{139AB474-FBBF-4358-8910-B7A8E987FEE1}" destId="{9C29EA28-EAB1-4247-B1C3-F314FA37C71E}" srcOrd="1" destOrd="0" presId="urn:microsoft.com/office/officeart/2005/8/layout/hList1"/>
    <dgm:cxn modelId="{2DF5712E-5AD3-4CCA-A768-CEB90201F1FF}" type="presParOf" srcId="{B5EF5634-B22E-4682-99F7-DE5F65AD92BF}" destId="{D5CF551A-4634-4451-AD4E-E9C9B0D01F90}" srcOrd="3" destOrd="0" presId="urn:microsoft.com/office/officeart/2005/8/layout/hList1"/>
    <dgm:cxn modelId="{9FA8BB78-D9CB-4A28-8DF7-9E6FCEA06C24}" type="presParOf" srcId="{B5EF5634-B22E-4682-99F7-DE5F65AD92BF}" destId="{55FAD09C-2731-4511-ABD1-C30DBFCE551B}" srcOrd="4" destOrd="0" presId="urn:microsoft.com/office/officeart/2005/8/layout/hList1"/>
    <dgm:cxn modelId="{634E4554-9D18-4851-9E25-7CD49CAA640E}" type="presParOf" srcId="{55FAD09C-2731-4511-ABD1-C30DBFCE551B}" destId="{9E0C2C45-A61D-4951-915D-FD3D88E99DCA}" srcOrd="0" destOrd="0" presId="urn:microsoft.com/office/officeart/2005/8/layout/hList1"/>
    <dgm:cxn modelId="{0454444C-7E49-4E44-852E-8EE3E248C5F2}" type="presParOf" srcId="{55FAD09C-2731-4511-ABD1-C30DBFCE551B}" destId="{D496B13C-A0FD-4D6B-AC3E-0D166B159F0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2AE79-43F0-40DF-AD9F-7E242A42E81F}">
      <dsp:nvSpPr>
        <dsp:cNvPr id="0" name=""/>
        <dsp:cNvSpPr/>
      </dsp:nvSpPr>
      <dsp:spPr>
        <a:xfrm>
          <a:off x="0" y="4376"/>
          <a:ext cx="6285794" cy="66017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5E40815E-1598-44DC-8488-9717F3F711B8}">
      <dsp:nvSpPr>
        <dsp:cNvPr id="0" name=""/>
        <dsp:cNvSpPr/>
      </dsp:nvSpPr>
      <dsp:spPr>
        <a:xfrm>
          <a:off x="199701" y="152914"/>
          <a:ext cx="363448" cy="3630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32EA90-1205-4498-BD9C-5E206CBBC9B2}">
      <dsp:nvSpPr>
        <dsp:cNvPr id="0" name=""/>
        <dsp:cNvSpPr/>
      </dsp:nvSpPr>
      <dsp:spPr>
        <a:xfrm>
          <a:off x="762851" y="4376"/>
          <a:ext cx="5477121" cy="74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02" tIns="78602" rIns="78602" bIns="78602" numCol="1" spcCol="1270" anchor="ctr" anchorCtr="0">
          <a:noAutofit/>
        </a:bodyPr>
        <a:lstStyle/>
        <a:p>
          <a:pPr marL="0" lvl="0" indent="0" algn="l" defTabSz="622300">
            <a:lnSpc>
              <a:spcPct val="100000"/>
            </a:lnSpc>
            <a:spcBef>
              <a:spcPct val="0"/>
            </a:spcBef>
            <a:spcAft>
              <a:spcPct val="35000"/>
            </a:spcAft>
            <a:buNone/>
          </a:pPr>
          <a:r>
            <a:rPr lang="en-US" sz="1400" kern="1200"/>
            <a:t>What </a:t>
          </a:r>
          <a:r>
            <a:rPr lang="en-US" sz="1400" kern="1200">
              <a:latin typeface="Century Gothic" panose="020B0502020202020204"/>
            </a:rPr>
            <a:t>position</a:t>
          </a:r>
          <a:r>
            <a:rPr lang="en-US" sz="1400" kern="1200"/>
            <a:t> </a:t>
          </a:r>
          <a:r>
            <a:rPr lang="en-US" sz="1400" kern="1200">
              <a:latin typeface="Century Gothic" panose="020B0502020202020204"/>
            </a:rPr>
            <a:t>is CAS</a:t>
          </a:r>
          <a:r>
            <a:rPr lang="en-US" sz="1400" kern="1200"/>
            <a:t> Interiors Inc. currently hiring for? </a:t>
          </a:r>
          <a:r>
            <a:rPr lang="en-US" sz="1400" b="0" i="0" u="none" strike="noStrike" kern="1200" cap="none" baseline="0" noProof="0">
              <a:latin typeface="Century Gothic"/>
            </a:rPr>
            <a:t> </a:t>
          </a:r>
          <a:r>
            <a:rPr lang="en-US" sz="1400" kern="1200">
              <a:latin typeface="Century Gothic" panose="020B0502020202020204"/>
            </a:rPr>
            <a:t> </a:t>
          </a:r>
          <a:endParaRPr lang="en-US" sz="1400" b="0" i="0" u="none" strike="noStrike" kern="1200" cap="none" baseline="0" noProof="0">
            <a:latin typeface="Century Gothic"/>
          </a:endParaRPr>
        </a:p>
      </dsp:txBody>
      <dsp:txXfrm>
        <a:off x="762851" y="4376"/>
        <a:ext cx="5477121" cy="742691"/>
      </dsp:txXfrm>
    </dsp:sp>
    <dsp:sp modelId="{CED51C01-7E4B-4FED-87E9-AD3D44A8557F}">
      <dsp:nvSpPr>
        <dsp:cNvPr id="0" name=""/>
        <dsp:cNvSpPr/>
      </dsp:nvSpPr>
      <dsp:spPr>
        <a:xfrm>
          <a:off x="0" y="932740"/>
          <a:ext cx="6285794" cy="66017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2E9FDB9E-32FD-4FFA-AF67-E7F2F7B61062}">
      <dsp:nvSpPr>
        <dsp:cNvPr id="0" name=""/>
        <dsp:cNvSpPr/>
      </dsp:nvSpPr>
      <dsp:spPr>
        <a:xfrm>
          <a:off x="199701" y="1081279"/>
          <a:ext cx="363448" cy="3630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D5E30A-D395-4DC0-B9FF-F2654377E034}">
      <dsp:nvSpPr>
        <dsp:cNvPr id="0" name=""/>
        <dsp:cNvSpPr/>
      </dsp:nvSpPr>
      <dsp:spPr>
        <a:xfrm>
          <a:off x="762851" y="932740"/>
          <a:ext cx="5477121" cy="74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02" tIns="78602" rIns="78602" bIns="78602" numCol="1" spcCol="1270" anchor="ctr" anchorCtr="0">
          <a:noAutofit/>
        </a:bodyPr>
        <a:lstStyle/>
        <a:p>
          <a:pPr marL="0" lvl="0" indent="0" algn="l" defTabSz="622300">
            <a:lnSpc>
              <a:spcPct val="100000"/>
            </a:lnSpc>
            <a:spcBef>
              <a:spcPct val="0"/>
            </a:spcBef>
            <a:spcAft>
              <a:spcPct val="35000"/>
            </a:spcAft>
            <a:buNone/>
          </a:pPr>
          <a:r>
            <a:rPr lang="en-US" sz="1400" kern="1200"/>
            <a:t>Is the current job description for Project Coordinator up to date? </a:t>
          </a:r>
          <a:endParaRPr lang="en-US" sz="1400" kern="1200">
            <a:latin typeface="Century Gothic" panose="020B0502020202020204"/>
          </a:endParaRPr>
        </a:p>
      </dsp:txBody>
      <dsp:txXfrm>
        <a:off x="762851" y="932740"/>
        <a:ext cx="5477121" cy="742691"/>
      </dsp:txXfrm>
    </dsp:sp>
    <dsp:sp modelId="{4C83EF17-C68B-4697-95EC-B6C62D879D67}">
      <dsp:nvSpPr>
        <dsp:cNvPr id="0" name=""/>
        <dsp:cNvSpPr/>
      </dsp:nvSpPr>
      <dsp:spPr>
        <a:xfrm>
          <a:off x="0" y="1861105"/>
          <a:ext cx="6285794" cy="66017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F1B7E58B-3766-457E-A47A-5BDDAD79D443}">
      <dsp:nvSpPr>
        <dsp:cNvPr id="0" name=""/>
        <dsp:cNvSpPr/>
      </dsp:nvSpPr>
      <dsp:spPr>
        <a:xfrm>
          <a:off x="199701" y="2009643"/>
          <a:ext cx="363448" cy="3630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A4756F-1898-409A-AC99-20E668C52A66}">
      <dsp:nvSpPr>
        <dsp:cNvPr id="0" name=""/>
        <dsp:cNvSpPr/>
      </dsp:nvSpPr>
      <dsp:spPr>
        <a:xfrm>
          <a:off x="762851" y="1861105"/>
          <a:ext cx="5477121" cy="74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02" tIns="78602" rIns="78602" bIns="78602" numCol="1" spcCol="1270" anchor="ctr" anchorCtr="0">
          <a:noAutofit/>
        </a:bodyPr>
        <a:lstStyle/>
        <a:p>
          <a:pPr marL="0" lvl="0" indent="0" algn="l" defTabSz="622300">
            <a:lnSpc>
              <a:spcPct val="100000"/>
            </a:lnSpc>
            <a:spcBef>
              <a:spcPct val="0"/>
            </a:spcBef>
            <a:spcAft>
              <a:spcPct val="35000"/>
            </a:spcAft>
            <a:buNone/>
          </a:pPr>
          <a:r>
            <a:rPr lang="en-US" sz="1400" kern="1200"/>
            <a:t>What is CAS Interiors Inc.'s  business strategy? </a:t>
          </a:r>
          <a:r>
            <a:rPr lang="en-US" sz="1400" kern="1200">
              <a:latin typeface="Century Gothic" panose="020B0502020202020204"/>
            </a:rPr>
            <a:t>  </a:t>
          </a:r>
        </a:p>
      </dsp:txBody>
      <dsp:txXfrm>
        <a:off x="762851" y="1861105"/>
        <a:ext cx="5477121" cy="742691"/>
      </dsp:txXfrm>
    </dsp:sp>
    <dsp:sp modelId="{92D8D53D-20A9-41B6-B85B-F15D79F02100}">
      <dsp:nvSpPr>
        <dsp:cNvPr id="0" name=""/>
        <dsp:cNvSpPr/>
      </dsp:nvSpPr>
      <dsp:spPr>
        <a:xfrm>
          <a:off x="0" y="2789469"/>
          <a:ext cx="6285794" cy="66017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23D6FD81-8668-48FC-9C0B-E23F35E6F92C}">
      <dsp:nvSpPr>
        <dsp:cNvPr id="0" name=""/>
        <dsp:cNvSpPr/>
      </dsp:nvSpPr>
      <dsp:spPr>
        <a:xfrm>
          <a:off x="199701" y="2938008"/>
          <a:ext cx="363448" cy="3630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9D566B-8693-43B8-865E-53B609A1B612}">
      <dsp:nvSpPr>
        <dsp:cNvPr id="0" name=""/>
        <dsp:cNvSpPr/>
      </dsp:nvSpPr>
      <dsp:spPr>
        <a:xfrm>
          <a:off x="762851" y="2789469"/>
          <a:ext cx="5477121" cy="74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02" tIns="78602" rIns="78602" bIns="78602" numCol="1" spcCol="1270" anchor="ctr" anchorCtr="0">
          <a:noAutofit/>
        </a:bodyPr>
        <a:lstStyle/>
        <a:p>
          <a:pPr marL="0" lvl="0" indent="0" algn="l" defTabSz="622300">
            <a:lnSpc>
              <a:spcPct val="100000"/>
            </a:lnSpc>
            <a:spcBef>
              <a:spcPct val="0"/>
            </a:spcBef>
            <a:spcAft>
              <a:spcPct val="35000"/>
            </a:spcAft>
            <a:buNone/>
          </a:pPr>
          <a:r>
            <a:rPr lang="en-US" sz="1400" kern="1200"/>
            <a:t>Are there any specific competencies that you look for in a candidate to align with your strategic goals </a:t>
          </a:r>
          <a:r>
            <a:rPr lang="en-US" sz="1400" kern="1200">
              <a:latin typeface="Century Gothic" panose="020B0502020202020204"/>
            </a:rPr>
            <a:t>and</a:t>
          </a:r>
          <a:r>
            <a:rPr lang="en-US" sz="1400" kern="1200"/>
            <a:t> business culture?</a:t>
          </a:r>
        </a:p>
      </dsp:txBody>
      <dsp:txXfrm>
        <a:off x="762851" y="2789469"/>
        <a:ext cx="5477121" cy="742691"/>
      </dsp:txXfrm>
    </dsp:sp>
    <dsp:sp modelId="{671C05FE-8E91-4E6A-880A-698E6B81D9BF}">
      <dsp:nvSpPr>
        <dsp:cNvPr id="0" name=""/>
        <dsp:cNvSpPr/>
      </dsp:nvSpPr>
      <dsp:spPr>
        <a:xfrm>
          <a:off x="0" y="3717834"/>
          <a:ext cx="6285794" cy="660170"/>
        </a:xfrm>
        <a:prstGeom prst="roundRect">
          <a:avLst>
            <a:gd name="adj" fmla="val 10000"/>
          </a:avLst>
        </a:prstGeom>
        <a:solidFill>
          <a:schemeClr val="accent4">
            <a:lumMod val="40000"/>
            <a:lumOff val="60000"/>
          </a:schemeClr>
        </a:solidFill>
        <a:ln>
          <a:solidFill>
            <a:schemeClr val="accent4">
              <a:lumMod val="20000"/>
              <a:lumOff val="80000"/>
            </a:schemeClr>
          </a:solidFill>
        </a:ln>
        <a:effectLst/>
      </dsp:spPr>
      <dsp:style>
        <a:lnRef idx="0">
          <a:scrgbClr r="0" g="0" b="0"/>
        </a:lnRef>
        <a:fillRef idx="1">
          <a:scrgbClr r="0" g="0" b="0"/>
        </a:fillRef>
        <a:effectRef idx="0">
          <a:scrgbClr r="0" g="0" b="0"/>
        </a:effectRef>
        <a:fontRef idx="minor"/>
      </dsp:style>
    </dsp:sp>
    <dsp:sp modelId="{6D907CC4-B6B2-48D8-895F-8A754388DF9E}">
      <dsp:nvSpPr>
        <dsp:cNvPr id="0" name=""/>
        <dsp:cNvSpPr/>
      </dsp:nvSpPr>
      <dsp:spPr>
        <a:xfrm>
          <a:off x="199701" y="3866372"/>
          <a:ext cx="363448" cy="3630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08FE92-A6E6-4963-B345-34084C5991B6}">
      <dsp:nvSpPr>
        <dsp:cNvPr id="0" name=""/>
        <dsp:cNvSpPr/>
      </dsp:nvSpPr>
      <dsp:spPr>
        <a:xfrm>
          <a:off x="762851" y="3717834"/>
          <a:ext cx="5477121" cy="74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02" tIns="78602" rIns="78602" bIns="78602" numCol="1" spcCol="1270" anchor="ctr" anchorCtr="0">
          <a:noAutofit/>
        </a:bodyPr>
        <a:lstStyle/>
        <a:p>
          <a:pPr marL="0" lvl="0" indent="0" algn="l" defTabSz="622300">
            <a:lnSpc>
              <a:spcPct val="100000"/>
            </a:lnSpc>
            <a:spcBef>
              <a:spcPct val="0"/>
            </a:spcBef>
            <a:spcAft>
              <a:spcPct val="35000"/>
            </a:spcAft>
            <a:buNone/>
          </a:pPr>
          <a:r>
            <a:rPr lang="en-US" sz="1400" kern="1200"/>
            <a:t>How does the workforce play a role in the company's strategic plan? </a:t>
          </a:r>
        </a:p>
      </dsp:txBody>
      <dsp:txXfrm>
        <a:off x="762851" y="3717834"/>
        <a:ext cx="5477121" cy="742691"/>
      </dsp:txXfrm>
    </dsp:sp>
    <dsp:sp modelId="{A3A31397-144A-41B1-954C-7C66E5450C8F}">
      <dsp:nvSpPr>
        <dsp:cNvPr id="0" name=""/>
        <dsp:cNvSpPr/>
      </dsp:nvSpPr>
      <dsp:spPr>
        <a:xfrm>
          <a:off x="0" y="4646199"/>
          <a:ext cx="6285794" cy="66017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BA954BF3-A7DC-4A5F-A72C-51AEEEBFEF2C}">
      <dsp:nvSpPr>
        <dsp:cNvPr id="0" name=""/>
        <dsp:cNvSpPr/>
      </dsp:nvSpPr>
      <dsp:spPr>
        <a:xfrm>
          <a:off x="199701" y="4794737"/>
          <a:ext cx="363448" cy="3630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BDE73C-7536-4DB0-B773-1FD2EDE52003}">
      <dsp:nvSpPr>
        <dsp:cNvPr id="0" name=""/>
        <dsp:cNvSpPr/>
      </dsp:nvSpPr>
      <dsp:spPr>
        <a:xfrm>
          <a:off x="762851" y="4646199"/>
          <a:ext cx="5477121" cy="74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02" tIns="78602" rIns="78602" bIns="78602" numCol="1" spcCol="1270" anchor="ctr" anchorCtr="0">
          <a:noAutofit/>
        </a:bodyPr>
        <a:lstStyle/>
        <a:p>
          <a:pPr marL="0" lvl="0" indent="0" algn="l" defTabSz="622300">
            <a:lnSpc>
              <a:spcPct val="100000"/>
            </a:lnSpc>
            <a:spcBef>
              <a:spcPct val="0"/>
            </a:spcBef>
            <a:spcAft>
              <a:spcPct val="35000"/>
            </a:spcAft>
            <a:buNone/>
          </a:pPr>
          <a:r>
            <a:rPr lang="en-US" sz="1400" kern="1200"/>
            <a:t>What knowledge, skills, and abilities are required to be successful in the Project Coordinator role? </a:t>
          </a:r>
        </a:p>
      </dsp:txBody>
      <dsp:txXfrm>
        <a:off x="762851" y="4646199"/>
        <a:ext cx="5477121" cy="742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910C4-A244-44F5-B032-B24A5EF1A49A}">
      <dsp:nvSpPr>
        <dsp:cNvPr id="0" name=""/>
        <dsp:cNvSpPr/>
      </dsp:nvSpPr>
      <dsp:spPr>
        <a:xfrm>
          <a:off x="0" y="1478"/>
          <a:ext cx="6496050" cy="630212"/>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874E574D-2CC8-45BF-98B2-3139013E3686}">
      <dsp:nvSpPr>
        <dsp:cNvPr id="0" name=""/>
        <dsp:cNvSpPr/>
      </dsp:nvSpPr>
      <dsp:spPr>
        <a:xfrm>
          <a:off x="190639" y="143276"/>
          <a:ext cx="346616" cy="3466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1DB4DB-496D-4DE7-ADAE-407EF0B1E71B}">
      <dsp:nvSpPr>
        <dsp:cNvPr id="0" name=""/>
        <dsp:cNvSpPr/>
      </dsp:nvSpPr>
      <dsp:spPr>
        <a:xfrm>
          <a:off x="727895" y="1478"/>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666750">
            <a:lnSpc>
              <a:spcPct val="100000"/>
            </a:lnSpc>
            <a:spcBef>
              <a:spcPct val="0"/>
            </a:spcBef>
            <a:spcAft>
              <a:spcPct val="35000"/>
            </a:spcAft>
            <a:buNone/>
          </a:pPr>
          <a:r>
            <a:rPr lang="en-US" sz="1500" kern="1200"/>
            <a:t>What tasks is a Project Coordinator required to perform at CAS Interiors Inc?</a:t>
          </a:r>
        </a:p>
      </dsp:txBody>
      <dsp:txXfrm>
        <a:off x="727895" y="1478"/>
        <a:ext cx="5768154" cy="630212"/>
      </dsp:txXfrm>
    </dsp:sp>
    <dsp:sp modelId="{2A049E7C-E188-44DB-872A-8E1508094B79}">
      <dsp:nvSpPr>
        <dsp:cNvPr id="0" name=""/>
        <dsp:cNvSpPr/>
      </dsp:nvSpPr>
      <dsp:spPr>
        <a:xfrm>
          <a:off x="0" y="789244"/>
          <a:ext cx="6496050" cy="630212"/>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5B89678D-9A96-4DFC-BE65-93F7ABF63A55}">
      <dsp:nvSpPr>
        <dsp:cNvPr id="0" name=""/>
        <dsp:cNvSpPr/>
      </dsp:nvSpPr>
      <dsp:spPr>
        <a:xfrm>
          <a:off x="190639" y="931042"/>
          <a:ext cx="346616" cy="3466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C6DD41-3D86-4444-BE01-1595CCF90DFC}">
      <dsp:nvSpPr>
        <dsp:cNvPr id="0" name=""/>
        <dsp:cNvSpPr/>
      </dsp:nvSpPr>
      <dsp:spPr>
        <a:xfrm>
          <a:off x="727895" y="789244"/>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666750">
            <a:lnSpc>
              <a:spcPct val="100000"/>
            </a:lnSpc>
            <a:spcBef>
              <a:spcPct val="0"/>
            </a:spcBef>
            <a:spcAft>
              <a:spcPct val="35000"/>
            </a:spcAft>
            <a:buNone/>
          </a:pPr>
          <a:r>
            <a:rPr lang="en-US" sz="1500" kern="1200"/>
            <a:t>Do you feel the responsibilities for the Project Coordinator role will change over the next five years? </a:t>
          </a:r>
          <a:endParaRPr lang="en-US" sz="1500" kern="1200">
            <a:latin typeface="Century Gothic" panose="020B0502020202020204"/>
          </a:endParaRPr>
        </a:p>
      </dsp:txBody>
      <dsp:txXfrm>
        <a:off x="727895" y="789244"/>
        <a:ext cx="5768154" cy="630212"/>
      </dsp:txXfrm>
    </dsp:sp>
    <dsp:sp modelId="{633BB540-3B7F-41E3-AFCC-68FF334D191E}">
      <dsp:nvSpPr>
        <dsp:cNvPr id="0" name=""/>
        <dsp:cNvSpPr/>
      </dsp:nvSpPr>
      <dsp:spPr>
        <a:xfrm>
          <a:off x="0" y="1577010"/>
          <a:ext cx="6496050" cy="630212"/>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ADA4930B-72F1-47CC-90AB-580A45B51D19}">
      <dsp:nvSpPr>
        <dsp:cNvPr id="0" name=""/>
        <dsp:cNvSpPr/>
      </dsp:nvSpPr>
      <dsp:spPr>
        <a:xfrm>
          <a:off x="190639" y="1718808"/>
          <a:ext cx="346616" cy="3466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033568-5644-4751-9BD9-FCC1DAF648EE}">
      <dsp:nvSpPr>
        <dsp:cNvPr id="0" name=""/>
        <dsp:cNvSpPr/>
      </dsp:nvSpPr>
      <dsp:spPr>
        <a:xfrm>
          <a:off x="727895" y="1577010"/>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666750">
            <a:lnSpc>
              <a:spcPct val="100000"/>
            </a:lnSpc>
            <a:spcBef>
              <a:spcPct val="0"/>
            </a:spcBef>
            <a:spcAft>
              <a:spcPct val="35000"/>
            </a:spcAft>
            <a:buNone/>
          </a:pPr>
          <a:r>
            <a:rPr lang="en-US" sz="1500" kern="1200">
              <a:latin typeface="Century Gothic" panose="020B0502020202020204"/>
            </a:rPr>
            <a:t>What </a:t>
          </a:r>
          <a:r>
            <a:rPr lang="en-US" sz="1500" kern="1200"/>
            <a:t>are </a:t>
          </a:r>
          <a:r>
            <a:rPr lang="en-US" sz="1500" kern="1200">
              <a:latin typeface="Century Gothic" panose="020B0502020202020204"/>
            </a:rPr>
            <a:t>some of the</a:t>
          </a:r>
          <a:r>
            <a:rPr lang="en-US" sz="1500" kern="1200"/>
            <a:t> competencies required at the time of hiring for this role?</a:t>
          </a:r>
        </a:p>
      </dsp:txBody>
      <dsp:txXfrm>
        <a:off x="727895" y="1577010"/>
        <a:ext cx="5768154" cy="630212"/>
      </dsp:txXfrm>
    </dsp:sp>
    <dsp:sp modelId="{98D7DBC1-3769-45C5-A959-252B185EC2DC}">
      <dsp:nvSpPr>
        <dsp:cNvPr id="0" name=""/>
        <dsp:cNvSpPr/>
      </dsp:nvSpPr>
      <dsp:spPr>
        <a:xfrm>
          <a:off x="0" y="2364776"/>
          <a:ext cx="6496050" cy="630212"/>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B274D239-F59D-4F66-BF74-AEADE0399CFE}">
      <dsp:nvSpPr>
        <dsp:cNvPr id="0" name=""/>
        <dsp:cNvSpPr/>
      </dsp:nvSpPr>
      <dsp:spPr>
        <a:xfrm>
          <a:off x="190639" y="2506574"/>
          <a:ext cx="346616" cy="3466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3FF642-A8A9-4C40-8546-A90CC3E70697}">
      <dsp:nvSpPr>
        <dsp:cNvPr id="0" name=""/>
        <dsp:cNvSpPr/>
      </dsp:nvSpPr>
      <dsp:spPr>
        <a:xfrm>
          <a:off x="727895" y="2364776"/>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666750">
            <a:lnSpc>
              <a:spcPct val="100000"/>
            </a:lnSpc>
            <a:spcBef>
              <a:spcPct val="0"/>
            </a:spcBef>
            <a:spcAft>
              <a:spcPct val="35000"/>
            </a:spcAft>
            <a:buNone/>
          </a:pPr>
          <a:r>
            <a:rPr lang="en-US" sz="1500" kern="1200"/>
            <a:t>What competencies can be </a:t>
          </a:r>
          <a:r>
            <a:rPr lang="en-US" sz="1500" kern="1200">
              <a:latin typeface="Century Gothic" panose="020B0502020202020204"/>
            </a:rPr>
            <a:t>developed </a:t>
          </a:r>
          <a:r>
            <a:rPr lang="en-US" sz="1500" kern="1200"/>
            <a:t>on the job?</a:t>
          </a:r>
          <a:r>
            <a:rPr lang="en-US" sz="1500" kern="1200">
              <a:latin typeface="Century Gothic" panose="020B0502020202020204"/>
            </a:rPr>
            <a:t> </a:t>
          </a:r>
        </a:p>
      </dsp:txBody>
      <dsp:txXfrm>
        <a:off x="727895" y="2364776"/>
        <a:ext cx="5768154" cy="630212"/>
      </dsp:txXfrm>
    </dsp:sp>
    <dsp:sp modelId="{FDCB9EE1-DB97-46DE-968A-0134620387AC}">
      <dsp:nvSpPr>
        <dsp:cNvPr id="0" name=""/>
        <dsp:cNvSpPr/>
      </dsp:nvSpPr>
      <dsp:spPr>
        <a:xfrm>
          <a:off x="0" y="3152542"/>
          <a:ext cx="6496050" cy="630212"/>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FC4C1519-1273-4EF3-A9F0-ECEA9778164F}">
      <dsp:nvSpPr>
        <dsp:cNvPr id="0" name=""/>
        <dsp:cNvSpPr/>
      </dsp:nvSpPr>
      <dsp:spPr>
        <a:xfrm>
          <a:off x="190639" y="3294340"/>
          <a:ext cx="346616" cy="3466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D3FFB6-2407-49F2-841D-9CF56F90EADA}">
      <dsp:nvSpPr>
        <dsp:cNvPr id="0" name=""/>
        <dsp:cNvSpPr/>
      </dsp:nvSpPr>
      <dsp:spPr>
        <a:xfrm>
          <a:off x="727895" y="3152542"/>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666750">
            <a:lnSpc>
              <a:spcPct val="100000"/>
            </a:lnSpc>
            <a:spcBef>
              <a:spcPct val="0"/>
            </a:spcBef>
            <a:spcAft>
              <a:spcPct val="35000"/>
            </a:spcAft>
            <a:buNone/>
          </a:pPr>
          <a:r>
            <a:rPr lang="en-US" sz="1500" kern="1200">
              <a:latin typeface="Century Gothic" panose="020B0502020202020204"/>
            </a:rPr>
            <a:t>Do you have a competency model for the Project Coordinator role?</a:t>
          </a:r>
        </a:p>
      </dsp:txBody>
      <dsp:txXfrm>
        <a:off x="727895" y="3152542"/>
        <a:ext cx="5768154" cy="630212"/>
      </dsp:txXfrm>
    </dsp:sp>
    <dsp:sp modelId="{F6ABD063-2EC4-4F31-AF84-1A124DBBA52B}">
      <dsp:nvSpPr>
        <dsp:cNvPr id="0" name=""/>
        <dsp:cNvSpPr/>
      </dsp:nvSpPr>
      <dsp:spPr>
        <a:xfrm>
          <a:off x="0" y="3940308"/>
          <a:ext cx="6496050" cy="630212"/>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9B7E9F55-9CB4-4077-B2C6-41F4F8DF7160}">
      <dsp:nvSpPr>
        <dsp:cNvPr id="0" name=""/>
        <dsp:cNvSpPr/>
      </dsp:nvSpPr>
      <dsp:spPr>
        <a:xfrm>
          <a:off x="190639" y="4082106"/>
          <a:ext cx="346616" cy="3466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1C9ACA-EC82-4978-8D2F-E5176C2288B2}">
      <dsp:nvSpPr>
        <dsp:cNvPr id="0" name=""/>
        <dsp:cNvSpPr/>
      </dsp:nvSpPr>
      <dsp:spPr>
        <a:xfrm>
          <a:off x="727895" y="3940308"/>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666750">
            <a:lnSpc>
              <a:spcPct val="100000"/>
            </a:lnSpc>
            <a:spcBef>
              <a:spcPct val="0"/>
            </a:spcBef>
            <a:spcAft>
              <a:spcPct val="35000"/>
            </a:spcAft>
            <a:buNone/>
          </a:pPr>
          <a:r>
            <a:rPr lang="en-US" sz="1500" kern="1200">
              <a:latin typeface="Century Gothic" panose="020B0502020202020204"/>
            </a:rPr>
            <a:t>What do you think are the top 4-6 job competencies for the Project Coordinator role?</a:t>
          </a:r>
        </a:p>
      </dsp:txBody>
      <dsp:txXfrm>
        <a:off x="727895" y="3940308"/>
        <a:ext cx="5768154" cy="630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A13C1-CE67-45FD-B23D-9186F86502C9}">
      <dsp:nvSpPr>
        <dsp:cNvPr id="0" name=""/>
        <dsp:cNvSpPr/>
      </dsp:nvSpPr>
      <dsp:spPr>
        <a:xfrm>
          <a:off x="797698" y="0"/>
          <a:ext cx="839997" cy="825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04DE22-F265-4369-89EB-3123162DEEE8}">
      <dsp:nvSpPr>
        <dsp:cNvPr id="0" name=""/>
        <dsp:cNvSpPr/>
      </dsp:nvSpPr>
      <dsp:spPr>
        <a:xfrm>
          <a:off x="17700" y="969504"/>
          <a:ext cx="2399993" cy="3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latin typeface="Century Gothic" panose="020B0502020202020204"/>
            </a:rPr>
            <a:t>Flexible</a:t>
          </a:r>
          <a:endParaRPr lang="en-US" sz="2200" kern="1200"/>
        </a:p>
      </dsp:txBody>
      <dsp:txXfrm>
        <a:off x="17700" y="969504"/>
        <a:ext cx="2399993" cy="353890"/>
      </dsp:txXfrm>
    </dsp:sp>
    <dsp:sp modelId="{B696D8A8-D0F1-4F78-83EA-013E729D40F6}">
      <dsp:nvSpPr>
        <dsp:cNvPr id="0" name=""/>
        <dsp:cNvSpPr/>
      </dsp:nvSpPr>
      <dsp:spPr>
        <a:xfrm>
          <a:off x="17700" y="1390259"/>
          <a:ext cx="2399993" cy="201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latin typeface="Century Gothic" panose="020B0502020202020204"/>
            </a:rPr>
            <a:t>Acknowledging change is part of the business</a:t>
          </a:r>
          <a:endParaRPr lang="en-US" sz="1700" kern="1200" dirty="0"/>
        </a:p>
        <a:p>
          <a:pPr marL="0" lvl="0" indent="0" algn="ctr" defTabSz="755650">
            <a:lnSpc>
              <a:spcPct val="100000"/>
            </a:lnSpc>
            <a:spcBef>
              <a:spcPct val="0"/>
            </a:spcBef>
            <a:spcAft>
              <a:spcPct val="35000"/>
            </a:spcAft>
            <a:buNone/>
          </a:pPr>
          <a:r>
            <a:rPr lang="en-US" sz="1700" kern="1200">
              <a:latin typeface="Century Gothic" panose="020B0502020202020204"/>
            </a:rPr>
            <a:t>Embracing change when it happens</a:t>
          </a:r>
          <a:endParaRPr lang="en-US" sz="1700" kern="1200"/>
        </a:p>
        <a:p>
          <a:pPr marL="0" lvl="0" indent="0" algn="ctr" defTabSz="755650">
            <a:lnSpc>
              <a:spcPct val="100000"/>
            </a:lnSpc>
            <a:spcBef>
              <a:spcPct val="0"/>
            </a:spcBef>
            <a:spcAft>
              <a:spcPct val="35000"/>
            </a:spcAft>
            <a:buNone/>
          </a:pPr>
          <a:r>
            <a:rPr lang="en-US" sz="1700" kern="1200">
              <a:latin typeface="Century Gothic" panose="020B0502020202020204"/>
            </a:rPr>
            <a:t>Enable change when it is needed</a:t>
          </a:r>
          <a:endParaRPr lang="en-US" sz="1700" kern="1200"/>
        </a:p>
      </dsp:txBody>
      <dsp:txXfrm>
        <a:off x="17700" y="1390259"/>
        <a:ext cx="2399993" cy="2014017"/>
      </dsp:txXfrm>
    </dsp:sp>
    <dsp:sp modelId="{5BAFFD8A-7123-4125-88BE-DC9B83981E6E}">
      <dsp:nvSpPr>
        <dsp:cNvPr id="0" name=""/>
        <dsp:cNvSpPr/>
      </dsp:nvSpPr>
      <dsp:spPr>
        <a:xfrm>
          <a:off x="3617690" y="0"/>
          <a:ext cx="839997" cy="82574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BFB161-9F6C-44A8-848B-5BB2C0C43081}">
      <dsp:nvSpPr>
        <dsp:cNvPr id="0" name=""/>
        <dsp:cNvSpPr/>
      </dsp:nvSpPr>
      <dsp:spPr>
        <a:xfrm>
          <a:off x="2837692" y="969504"/>
          <a:ext cx="2399993" cy="3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latin typeface="Century Gothic" panose="020B0502020202020204"/>
            </a:rPr>
            <a:t>Inspired</a:t>
          </a:r>
          <a:endParaRPr lang="en-US" sz="2200" kern="1200"/>
        </a:p>
      </dsp:txBody>
      <dsp:txXfrm>
        <a:off x="2837692" y="969504"/>
        <a:ext cx="2399993" cy="353890"/>
      </dsp:txXfrm>
    </dsp:sp>
    <dsp:sp modelId="{B3310C31-E801-41A1-B493-3354B6620DE3}">
      <dsp:nvSpPr>
        <dsp:cNvPr id="0" name=""/>
        <dsp:cNvSpPr/>
      </dsp:nvSpPr>
      <dsp:spPr>
        <a:xfrm>
          <a:off x="2837692" y="1390259"/>
          <a:ext cx="2399993" cy="201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latin typeface="Century Gothic" panose="020B0502020202020204"/>
            </a:rPr>
            <a:t>Passion for the business</a:t>
          </a:r>
          <a:endParaRPr lang="en-US" sz="1700" kern="1200" dirty="0"/>
        </a:p>
        <a:p>
          <a:pPr marL="0" lvl="0" indent="0" algn="ctr" defTabSz="755650">
            <a:lnSpc>
              <a:spcPct val="100000"/>
            </a:lnSpc>
            <a:spcBef>
              <a:spcPct val="0"/>
            </a:spcBef>
            <a:spcAft>
              <a:spcPct val="35000"/>
            </a:spcAft>
            <a:buNone/>
          </a:pPr>
          <a:r>
            <a:rPr lang="en-US" sz="1700" kern="1200">
              <a:latin typeface="Century Gothic" panose="020B0502020202020204"/>
            </a:rPr>
            <a:t>Able to prioritize and organize competing tasks </a:t>
          </a:r>
          <a:endParaRPr lang="en-US" sz="1700" kern="1200" dirty="0"/>
        </a:p>
        <a:p>
          <a:pPr marL="0" lvl="0" indent="0" algn="ctr" defTabSz="755650">
            <a:lnSpc>
              <a:spcPct val="100000"/>
            </a:lnSpc>
            <a:spcBef>
              <a:spcPct val="0"/>
            </a:spcBef>
            <a:spcAft>
              <a:spcPct val="35000"/>
            </a:spcAft>
            <a:buNone/>
          </a:pPr>
          <a:r>
            <a:rPr lang="en-CA" sz="1700" kern="1200" dirty="0">
              <a:latin typeface="Century Gothic" panose="020B0502020202020204"/>
            </a:rPr>
            <a:t>Quick confident decision making</a:t>
          </a:r>
        </a:p>
        <a:p>
          <a:pPr marL="0" lvl="0" indent="0" algn="ctr" defTabSz="755650">
            <a:lnSpc>
              <a:spcPct val="100000"/>
            </a:lnSpc>
            <a:spcBef>
              <a:spcPct val="0"/>
            </a:spcBef>
            <a:spcAft>
              <a:spcPct val="35000"/>
            </a:spcAft>
            <a:buNone/>
          </a:pPr>
          <a:endParaRPr lang="en-US" sz="1700" kern="1200" dirty="0"/>
        </a:p>
      </dsp:txBody>
      <dsp:txXfrm>
        <a:off x="2837692" y="1390259"/>
        <a:ext cx="2399993" cy="2014017"/>
      </dsp:txXfrm>
    </dsp:sp>
    <dsp:sp modelId="{BD3D19C9-D5E1-4E2E-9A27-D39CB8E6F798}">
      <dsp:nvSpPr>
        <dsp:cNvPr id="0" name=""/>
        <dsp:cNvSpPr/>
      </dsp:nvSpPr>
      <dsp:spPr>
        <a:xfrm>
          <a:off x="6437682" y="0"/>
          <a:ext cx="839997" cy="82574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5393DB-39AE-49CD-A44D-8300B364C109}">
      <dsp:nvSpPr>
        <dsp:cNvPr id="0" name=""/>
        <dsp:cNvSpPr/>
      </dsp:nvSpPr>
      <dsp:spPr>
        <a:xfrm>
          <a:off x="5657684" y="969504"/>
          <a:ext cx="2399993" cy="3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latin typeface="Century Gothic" panose="020B0502020202020204"/>
            </a:rPr>
            <a:t>Accessible</a:t>
          </a:r>
          <a:endParaRPr lang="en-US" sz="2200" kern="1200" dirty="0"/>
        </a:p>
      </dsp:txBody>
      <dsp:txXfrm>
        <a:off x="5657684" y="969504"/>
        <a:ext cx="2399993" cy="353890"/>
      </dsp:txXfrm>
    </dsp:sp>
    <dsp:sp modelId="{AF9C0408-1BE9-4491-9BD6-73F256A1B385}">
      <dsp:nvSpPr>
        <dsp:cNvPr id="0" name=""/>
        <dsp:cNvSpPr/>
      </dsp:nvSpPr>
      <dsp:spPr>
        <a:xfrm>
          <a:off x="5657684" y="1390259"/>
          <a:ext cx="2399993" cy="201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CA" sz="1700" kern="1200" dirty="0">
              <a:latin typeface="Century Gothic" panose="020B0502020202020204"/>
            </a:rPr>
            <a:t>Always available to communicate </a:t>
          </a:r>
          <a:endParaRPr lang="en-US" sz="1700" kern="1200" dirty="0"/>
        </a:p>
        <a:p>
          <a:pPr marL="0" lvl="0" indent="0" algn="ctr" defTabSz="755650">
            <a:lnSpc>
              <a:spcPct val="100000"/>
            </a:lnSpc>
            <a:spcBef>
              <a:spcPct val="0"/>
            </a:spcBef>
            <a:spcAft>
              <a:spcPct val="35000"/>
            </a:spcAft>
            <a:buNone/>
          </a:pPr>
          <a:r>
            <a:rPr lang="en-CA" sz="1700" kern="1200" dirty="0">
              <a:latin typeface="Century Gothic" panose="020B0502020202020204"/>
            </a:rPr>
            <a:t>Building trust with stakeholders</a:t>
          </a:r>
        </a:p>
        <a:p>
          <a:pPr marL="0" lvl="0" indent="0" algn="ctr" defTabSz="755650">
            <a:lnSpc>
              <a:spcPct val="100000"/>
            </a:lnSpc>
            <a:spcBef>
              <a:spcPct val="0"/>
            </a:spcBef>
            <a:spcAft>
              <a:spcPct val="35000"/>
            </a:spcAft>
            <a:buNone/>
          </a:pPr>
          <a:r>
            <a:rPr lang="en-US" sz="1700" kern="1200" dirty="0">
              <a:latin typeface="Century Gothic" panose="020B0502020202020204"/>
            </a:rPr>
            <a:t>Acts as an advocate for the client</a:t>
          </a:r>
          <a:endParaRPr lang="en-CA" sz="1700" kern="1200" dirty="0">
            <a:latin typeface="Century Gothic" panose="020B0502020202020204"/>
          </a:endParaRPr>
        </a:p>
        <a:p>
          <a:pPr marL="0" lvl="0" indent="0" algn="ctr" defTabSz="755650">
            <a:lnSpc>
              <a:spcPct val="100000"/>
            </a:lnSpc>
            <a:spcBef>
              <a:spcPct val="0"/>
            </a:spcBef>
            <a:spcAft>
              <a:spcPct val="35000"/>
            </a:spcAft>
            <a:buNone/>
          </a:pPr>
          <a:endParaRPr lang="en-CA" sz="1700" kern="1200" dirty="0"/>
        </a:p>
      </dsp:txBody>
      <dsp:txXfrm>
        <a:off x="5657684" y="1390259"/>
        <a:ext cx="2399993" cy="2014017"/>
      </dsp:txXfrm>
    </dsp:sp>
    <dsp:sp modelId="{BE9D4391-07A8-4131-88B7-DF595E6E9EE9}">
      <dsp:nvSpPr>
        <dsp:cNvPr id="0" name=""/>
        <dsp:cNvSpPr/>
      </dsp:nvSpPr>
      <dsp:spPr>
        <a:xfrm>
          <a:off x="9257674" y="0"/>
          <a:ext cx="839997" cy="82574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65B44D-552B-4DA5-95D7-464E2FF5BADF}">
      <dsp:nvSpPr>
        <dsp:cNvPr id="0" name=""/>
        <dsp:cNvSpPr/>
      </dsp:nvSpPr>
      <dsp:spPr>
        <a:xfrm>
          <a:off x="8477676" y="969504"/>
          <a:ext cx="2399993" cy="3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latin typeface="Century Gothic" panose="020B0502020202020204"/>
            </a:rPr>
            <a:t>Responsive</a:t>
          </a:r>
          <a:endParaRPr lang="en-US" sz="2200" kern="1200"/>
        </a:p>
      </dsp:txBody>
      <dsp:txXfrm>
        <a:off x="8477676" y="969504"/>
        <a:ext cx="2399993" cy="353890"/>
      </dsp:txXfrm>
    </dsp:sp>
    <dsp:sp modelId="{0A8B84D5-F9AC-4BEF-AAC1-7E5F02010FC0}">
      <dsp:nvSpPr>
        <dsp:cNvPr id="0" name=""/>
        <dsp:cNvSpPr/>
      </dsp:nvSpPr>
      <dsp:spPr>
        <a:xfrm>
          <a:off x="8477676" y="1390259"/>
          <a:ext cx="2399993" cy="201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latin typeface="Century Gothic" panose="020B0502020202020204"/>
            </a:rPr>
            <a:t>Pays attention to details and anticipate challenges</a:t>
          </a:r>
          <a:endParaRPr lang="en-US" sz="1700" kern="1200" dirty="0"/>
        </a:p>
        <a:p>
          <a:pPr marL="0" lvl="0" indent="0" algn="ctr" defTabSz="755650">
            <a:lnSpc>
              <a:spcPct val="100000"/>
            </a:lnSpc>
            <a:spcBef>
              <a:spcPct val="0"/>
            </a:spcBef>
            <a:spcAft>
              <a:spcPct val="35000"/>
            </a:spcAft>
            <a:buNone/>
          </a:pPr>
          <a:r>
            <a:rPr lang="en-US" sz="1700" kern="1200" dirty="0">
              <a:latin typeface="Century Gothic" panose="020B0502020202020204"/>
            </a:rPr>
            <a:t>Proactively acts on challenges to mitigate</a:t>
          </a:r>
          <a:endParaRPr lang="en-US" sz="1700" kern="1200" dirty="0"/>
        </a:p>
        <a:p>
          <a:pPr marL="0" lvl="0" indent="0" algn="ctr" defTabSz="755650">
            <a:lnSpc>
              <a:spcPct val="100000"/>
            </a:lnSpc>
            <a:spcBef>
              <a:spcPct val="0"/>
            </a:spcBef>
            <a:spcAft>
              <a:spcPct val="35000"/>
            </a:spcAft>
            <a:buNone/>
          </a:pPr>
          <a:r>
            <a:rPr lang="en-US" sz="1700" kern="1200">
              <a:latin typeface="Century Gothic" panose="020B0502020202020204"/>
            </a:rPr>
            <a:t>Be able to go the extra mile </a:t>
          </a:r>
          <a:endParaRPr lang="en-US" sz="1700" kern="1200"/>
        </a:p>
      </dsp:txBody>
      <dsp:txXfrm>
        <a:off x="8477676" y="1390259"/>
        <a:ext cx="2399993" cy="2014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AB14E-826E-4B5C-BAD1-D01D2F3C35F4}">
      <dsp:nvSpPr>
        <dsp:cNvPr id="0" name=""/>
        <dsp:cNvSpPr/>
      </dsp:nvSpPr>
      <dsp:spPr>
        <a:xfrm>
          <a:off x="0" y="3581"/>
          <a:ext cx="10506456" cy="762963"/>
        </a:xfrm>
        <a:prstGeom prst="roundRect">
          <a:avLst>
            <a:gd name="adj" fmla="val 10000"/>
          </a:avLst>
        </a:prstGeom>
        <a:solidFill>
          <a:schemeClr val="bg2">
            <a:lumMod val="50000"/>
          </a:schemeClr>
        </a:solidFill>
        <a:ln w="28575">
          <a:noFill/>
        </a:ln>
        <a:effectLst/>
      </dsp:spPr>
      <dsp:style>
        <a:lnRef idx="0">
          <a:scrgbClr r="0" g="0" b="0"/>
        </a:lnRef>
        <a:fillRef idx="1">
          <a:scrgbClr r="0" g="0" b="0"/>
        </a:fillRef>
        <a:effectRef idx="0">
          <a:scrgbClr r="0" g="0" b="0"/>
        </a:effectRef>
        <a:fontRef idx="minor"/>
      </dsp:style>
    </dsp:sp>
    <dsp:sp modelId="{4549F363-F4C2-46F3-A339-BAA0B131F23F}">
      <dsp:nvSpPr>
        <dsp:cNvPr id="0" name=""/>
        <dsp:cNvSpPr/>
      </dsp:nvSpPr>
      <dsp:spPr>
        <a:xfrm>
          <a:off x="230796" y="175248"/>
          <a:ext cx="419630" cy="419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sp>
    <dsp:sp modelId="{2C48383D-1DB5-4BA5-9D3C-1139B20E3979}">
      <dsp:nvSpPr>
        <dsp:cNvPr id="0" name=""/>
        <dsp:cNvSpPr/>
      </dsp:nvSpPr>
      <dsp:spPr>
        <a:xfrm>
          <a:off x="881223" y="3581"/>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711200">
            <a:lnSpc>
              <a:spcPct val="100000"/>
            </a:lnSpc>
            <a:spcBef>
              <a:spcPct val="0"/>
            </a:spcBef>
            <a:spcAft>
              <a:spcPct val="35000"/>
            </a:spcAft>
            <a:buNone/>
          </a:pPr>
          <a:r>
            <a:rPr lang="en-US" sz="1600" kern="1200">
              <a:latin typeface="Century Gothic" panose="020B0502020202020204"/>
            </a:rPr>
            <a:t>Prepares</a:t>
          </a:r>
          <a:r>
            <a:rPr lang="en-US" sz="1600" kern="1200" noProof="0">
              <a:latin typeface="Century Gothic" panose="020B0502020202020204"/>
            </a:rPr>
            <a:t>, tracks, updates </a:t>
          </a:r>
          <a:r>
            <a:rPr lang="en-US" sz="1600" kern="1200" noProof="0"/>
            <a:t>and </a:t>
          </a:r>
          <a:r>
            <a:rPr lang="en-US" sz="1600" kern="1200" noProof="0">
              <a:latin typeface="Century Gothic" panose="020B0502020202020204"/>
            </a:rPr>
            <a:t>manages various project documentation, charts, logs and reports</a:t>
          </a:r>
          <a:endParaRPr lang="en-US" sz="1600" b="0" i="0" u="none" strike="noStrike" kern="1200" cap="none" baseline="0" noProof="0"/>
        </a:p>
      </dsp:txBody>
      <dsp:txXfrm>
        <a:off x="881223" y="3581"/>
        <a:ext cx="9625232" cy="762963"/>
      </dsp:txXfrm>
    </dsp:sp>
    <dsp:sp modelId="{FD92A553-2AC6-421B-9A51-6675489DB99C}">
      <dsp:nvSpPr>
        <dsp:cNvPr id="0" name=""/>
        <dsp:cNvSpPr/>
      </dsp:nvSpPr>
      <dsp:spPr>
        <a:xfrm>
          <a:off x="0" y="957286"/>
          <a:ext cx="10506456" cy="762963"/>
        </a:xfrm>
        <a:prstGeom prst="roundRect">
          <a:avLst>
            <a:gd name="adj" fmla="val 10000"/>
          </a:avLst>
        </a:prstGeom>
        <a:solidFill>
          <a:schemeClr val="bg2">
            <a:lumMod val="50000"/>
          </a:schemeClr>
        </a:solidFill>
        <a:ln w="28575">
          <a:noFill/>
        </a:ln>
        <a:effectLst/>
      </dsp:spPr>
      <dsp:style>
        <a:lnRef idx="0">
          <a:scrgbClr r="0" g="0" b="0"/>
        </a:lnRef>
        <a:fillRef idx="1">
          <a:scrgbClr r="0" g="0" b="0"/>
        </a:fillRef>
        <a:effectRef idx="0">
          <a:scrgbClr r="0" g="0" b="0"/>
        </a:effectRef>
        <a:fontRef idx="minor"/>
      </dsp:style>
    </dsp:sp>
    <dsp:sp modelId="{9168161C-CE47-40B0-8EAC-913E5797FD4C}">
      <dsp:nvSpPr>
        <dsp:cNvPr id="0" name=""/>
        <dsp:cNvSpPr/>
      </dsp:nvSpPr>
      <dsp:spPr>
        <a:xfrm>
          <a:off x="230796" y="1128953"/>
          <a:ext cx="419630" cy="419630"/>
        </a:xfrm>
        <a:prstGeom prst="rect">
          <a:avLst/>
        </a:prstGeom>
        <a:blipFill>
          <a:blip xmlns:r="http://schemas.openxmlformats.org/officeDocument/2006/relationships" r:embed="rId1">
            <a:extLst>
              <a:ext uri="{96DAC541-7B7A-43D3-8B79-37D633B846F1}">
                <asvg:svgBlip xmlns:asvg="http://schemas.microsoft.com/office/drawing/2016/SVG/main" r:embed="rId3"/>
              </a:ext>
            </a:extLst>
          </a:blip>
          <a:srcRect/>
          <a:stretch>
            <a:fillRect/>
          </a:stretch>
        </a:blip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sp>
    <dsp:sp modelId="{40DBA615-A420-4893-B39D-A460CE716CBE}">
      <dsp:nvSpPr>
        <dsp:cNvPr id="0" name=""/>
        <dsp:cNvSpPr/>
      </dsp:nvSpPr>
      <dsp:spPr>
        <a:xfrm>
          <a:off x="881223" y="957286"/>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711200">
            <a:lnSpc>
              <a:spcPct val="100000"/>
            </a:lnSpc>
            <a:spcBef>
              <a:spcPct val="0"/>
            </a:spcBef>
            <a:spcAft>
              <a:spcPct val="35000"/>
            </a:spcAft>
            <a:buNone/>
          </a:pPr>
          <a:r>
            <a:rPr lang="en-US" sz="1600" b="0" i="0" u="none" strike="noStrike" kern="1200" cap="none" baseline="0" noProof="0"/>
            <a:t>Supervises and coordinates shop drawing process, deliveries, project closeouts and various other documentation</a:t>
          </a:r>
        </a:p>
      </dsp:txBody>
      <dsp:txXfrm>
        <a:off x="881223" y="957286"/>
        <a:ext cx="9625232" cy="762963"/>
      </dsp:txXfrm>
    </dsp:sp>
    <dsp:sp modelId="{66153E8D-3ADD-40AD-8945-DC6239ED7503}">
      <dsp:nvSpPr>
        <dsp:cNvPr id="0" name=""/>
        <dsp:cNvSpPr/>
      </dsp:nvSpPr>
      <dsp:spPr>
        <a:xfrm>
          <a:off x="0" y="1910991"/>
          <a:ext cx="10506456" cy="762963"/>
        </a:xfrm>
        <a:prstGeom prst="roundRect">
          <a:avLst>
            <a:gd name="adj" fmla="val 10000"/>
          </a:avLst>
        </a:prstGeom>
        <a:solidFill>
          <a:schemeClr val="bg2">
            <a:lumMod val="50000"/>
          </a:schemeClr>
        </a:solidFill>
        <a:ln w="28575">
          <a:noFill/>
        </a:ln>
        <a:effectLst/>
      </dsp:spPr>
      <dsp:style>
        <a:lnRef idx="0">
          <a:scrgbClr r="0" g="0" b="0"/>
        </a:lnRef>
        <a:fillRef idx="1">
          <a:scrgbClr r="0" g="0" b="0"/>
        </a:fillRef>
        <a:effectRef idx="0">
          <a:scrgbClr r="0" g="0" b="0"/>
        </a:effectRef>
        <a:fontRef idx="minor"/>
      </dsp:style>
    </dsp:sp>
    <dsp:sp modelId="{8351BC69-136D-4A3B-965C-A0737BCFDA11}">
      <dsp:nvSpPr>
        <dsp:cNvPr id="0" name=""/>
        <dsp:cNvSpPr/>
      </dsp:nvSpPr>
      <dsp:spPr>
        <a:xfrm>
          <a:off x="230796" y="2082657"/>
          <a:ext cx="419630" cy="41963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sp>
    <dsp:sp modelId="{FC2D7A6A-92D8-48B8-8BD0-1CF9D3446281}">
      <dsp:nvSpPr>
        <dsp:cNvPr id="0" name=""/>
        <dsp:cNvSpPr/>
      </dsp:nvSpPr>
      <dsp:spPr>
        <a:xfrm>
          <a:off x="881223" y="1910991"/>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711200">
            <a:lnSpc>
              <a:spcPct val="100000"/>
            </a:lnSpc>
            <a:spcBef>
              <a:spcPct val="0"/>
            </a:spcBef>
            <a:spcAft>
              <a:spcPct val="35000"/>
            </a:spcAft>
            <a:buNone/>
          </a:pPr>
          <a:r>
            <a:rPr lang="en-US" sz="1600" kern="1200"/>
            <a:t>Communicates with various stakeholders during the term of the project</a:t>
          </a:r>
        </a:p>
      </dsp:txBody>
      <dsp:txXfrm>
        <a:off x="881223" y="1910991"/>
        <a:ext cx="9625232" cy="762963"/>
      </dsp:txXfrm>
    </dsp:sp>
    <dsp:sp modelId="{B7D4A5EE-3CE2-414A-8EFC-3CFDC11B12F7}">
      <dsp:nvSpPr>
        <dsp:cNvPr id="0" name=""/>
        <dsp:cNvSpPr/>
      </dsp:nvSpPr>
      <dsp:spPr>
        <a:xfrm>
          <a:off x="0" y="2864695"/>
          <a:ext cx="10506456" cy="762963"/>
        </a:xfrm>
        <a:prstGeom prst="roundRect">
          <a:avLst>
            <a:gd name="adj" fmla="val 10000"/>
          </a:avLst>
        </a:prstGeom>
        <a:solidFill>
          <a:schemeClr val="bg2">
            <a:lumMod val="50000"/>
          </a:schemeClr>
        </a:solidFill>
        <a:ln w="28575">
          <a:noFill/>
        </a:ln>
        <a:effectLst/>
      </dsp:spPr>
      <dsp:style>
        <a:lnRef idx="0">
          <a:scrgbClr r="0" g="0" b="0"/>
        </a:lnRef>
        <a:fillRef idx="1">
          <a:scrgbClr r="0" g="0" b="0"/>
        </a:fillRef>
        <a:effectRef idx="0">
          <a:scrgbClr r="0" g="0" b="0"/>
        </a:effectRef>
        <a:fontRef idx="minor"/>
      </dsp:style>
    </dsp:sp>
    <dsp:sp modelId="{9EF07783-90EA-4741-80B5-C242EE6A89CC}">
      <dsp:nvSpPr>
        <dsp:cNvPr id="0" name=""/>
        <dsp:cNvSpPr/>
      </dsp:nvSpPr>
      <dsp:spPr>
        <a:xfrm>
          <a:off x="230796" y="3036362"/>
          <a:ext cx="419630" cy="41963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sp>
    <dsp:sp modelId="{87A6BA79-85E6-4210-9582-21DEE0A0A8DE}">
      <dsp:nvSpPr>
        <dsp:cNvPr id="0" name=""/>
        <dsp:cNvSpPr/>
      </dsp:nvSpPr>
      <dsp:spPr>
        <a:xfrm>
          <a:off x="881223" y="2864695"/>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711200">
            <a:lnSpc>
              <a:spcPct val="100000"/>
            </a:lnSpc>
            <a:spcBef>
              <a:spcPct val="0"/>
            </a:spcBef>
            <a:spcAft>
              <a:spcPct val="35000"/>
            </a:spcAft>
            <a:buNone/>
          </a:pPr>
          <a:r>
            <a:rPr lang="en-US" sz="1600" kern="1200">
              <a:latin typeface="Century Gothic" panose="020B0502020202020204"/>
            </a:rPr>
            <a:t>Issues Contracts, Letters </a:t>
          </a:r>
          <a:r>
            <a:rPr lang="en-US" sz="1600" kern="1200"/>
            <a:t>of</a:t>
          </a:r>
          <a:r>
            <a:rPr lang="en-US" sz="1600" kern="1200">
              <a:latin typeface="Century Gothic" panose="020B0502020202020204"/>
            </a:rPr>
            <a:t> Intent, Purchase Orders, Insurance Certificates and Health and Safety Policy</a:t>
          </a:r>
          <a:endParaRPr lang="en-US" sz="1600" kern="1200"/>
        </a:p>
      </dsp:txBody>
      <dsp:txXfrm>
        <a:off x="881223" y="2864695"/>
        <a:ext cx="9625232" cy="762963"/>
      </dsp:txXfrm>
    </dsp:sp>
    <dsp:sp modelId="{72663958-FB0D-4822-BDA6-8A0213F33BE0}">
      <dsp:nvSpPr>
        <dsp:cNvPr id="0" name=""/>
        <dsp:cNvSpPr/>
      </dsp:nvSpPr>
      <dsp:spPr>
        <a:xfrm>
          <a:off x="0" y="3818400"/>
          <a:ext cx="10506456" cy="762963"/>
        </a:xfrm>
        <a:prstGeom prst="roundRect">
          <a:avLst>
            <a:gd name="adj" fmla="val 10000"/>
          </a:avLst>
        </a:prstGeom>
        <a:solidFill>
          <a:schemeClr val="bg2">
            <a:lumMod val="50000"/>
          </a:schemeClr>
        </a:solidFill>
        <a:ln w="28575">
          <a:noFill/>
        </a:ln>
        <a:effectLst/>
      </dsp:spPr>
      <dsp:style>
        <a:lnRef idx="0">
          <a:scrgbClr r="0" g="0" b="0"/>
        </a:lnRef>
        <a:fillRef idx="1">
          <a:scrgbClr r="0" g="0" b="0"/>
        </a:fillRef>
        <a:effectRef idx="0">
          <a:scrgbClr r="0" g="0" b="0"/>
        </a:effectRef>
        <a:fontRef idx="minor"/>
      </dsp:style>
    </dsp:sp>
    <dsp:sp modelId="{357E22C6-1745-466C-B412-2E4B74AF446C}">
      <dsp:nvSpPr>
        <dsp:cNvPr id="0" name=""/>
        <dsp:cNvSpPr/>
      </dsp:nvSpPr>
      <dsp:spPr>
        <a:xfrm>
          <a:off x="230796" y="3990067"/>
          <a:ext cx="419630" cy="419630"/>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sp>
    <dsp:sp modelId="{43C45B88-92F5-4BB6-9B22-D30C2604A4B8}">
      <dsp:nvSpPr>
        <dsp:cNvPr id="0" name=""/>
        <dsp:cNvSpPr/>
      </dsp:nvSpPr>
      <dsp:spPr>
        <a:xfrm>
          <a:off x="881223" y="3818400"/>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711200">
            <a:lnSpc>
              <a:spcPct val="100000"/>
            </a:lnSpc>
            <a:spcBef>
              <a:spcPct val="0"/>
            </a:spcBef>
            <a:spcAft>
              <a:spcPct val="35000"/>
            </a:spcAft>
            <a:buNone/>
          </a:pPr>
          <a:r>
            <a:rPr lang="en-US" sz="1600" kern="1200"/>
            <a:t>Assists and supports Project Manager in drafting various documents</a:t>
          </a:r>
        </a:p>
      </dsp:txBody>
      <dsp:txXfrm>
        <a:off x="881223" y="3818400"/>
        <a:ext cx="9625232" cy="7629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A23E3-F093-4F65-AEFE-C30E22858683}">
      <dsp:nvSpPr>
        <dsp:cNvPr id="0" name=""/>
        <dsp:cNvSpPr/>
      </dsp:nvSpPr>
      <dsp:spPr>
        <a:xfrm>
          <a:off x="0" y="71981"/>
          <a:ext cx="7993699" cy="1216930"/>
        </a:xfrm>
        <a:prstGeom prst="roundRect">
          <a:avLst>
            <a:gd name="adj" fmla="val 10000"/>
          </a:avLst>
        </a:prstGeom>
        <a:solidFill>
          <a:schemeClr val="bg2">
            <a:lumMod val="50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b="0" i="0" kern="1200"/>
            <a:t>Job Tasks are </a:t>
          </a:r>
          <a:r>
            <a:rPr lang="en-US" sz="2100" b="1" i="0" kern="1200"/>
            <a:t>not expected to change</a:t>
          </a:r>
          <a:r>
            <a:rPr lang="en-US" sz="2100" b="0" i="0" kern="1200"/>
            <a:t> over the next 5 years</a:t>
          </a:r>
          <a:endParaRPr lang="en-US" sz="2100" kern="1200"/>
        </a:p>
      </dsp:txBody>
      <dsp:txXfrm>
        <a:off x="35643" y="107624"/>
        <a:ext cx="6680535" cy="1145644"/>
      </dsp:txXfrm>
    </dsp:sp>
    <dsp:sp modelId="{0F1C06CC-BB69-4A90-A7A7-7C92C90B8208}">
      <dsp:nvSpPr>
        <dsp:cNvPr id="0" name=""/>
        <dsp:cNvSpPr/>
      </dsp:nvSpPr>
      <dsp:spPr>
        <a:xfrm>
          <a:off x="705326" y="1419751"/>
          <a:ext cx="7993699" cy="1216930"/>
        </a:xfrm>
        <a:prstGeom prst="roundRect">
          <a:avLst>
            <a:gd name="adj" fmla="val 10000"/>
          </a:avLst>
        </a:prstGeom>
        <a:solidFill>
          <a:schemeClr val="bg2">
            <a:lumMod val="50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b="1" i="0" kern="1200"/>
            <a:t>Technological advancements</a:t>
          </a:r>
          <a:r>
            <a:rPr lang="en-US" sz="2100" b="0" i="0" kern="1200"/>
            <a:t> are on the rise to  help make doing work faster and more effective</a:t>
          </a:r>
          <a:endParaRPr lang="en-US" sz="2100" kern="1200"/>
        </a:p>
      </dsp:txBody>
      <dsp:txXfrm>
        <a:off x="740969" y="1455394"/>
        <a:ext cx="6426082" cy="1145644"/>
      </dsp:txXfrm>
    </dsp:sp>
    <dsp:sp modelId="{9D994478-0535-410C-84B9-51C047CBDD70}">
      <dsp:nvSpPr>
        <dsp:cNvPr id="0" name=""/>
        <dsp:cNvSpPr/>
      </dsp:nvSpPr>
      <dsp:spPr>
        <a:xfrm>
          <a:off x="1410652" y="2839503"/>
          <a:ext cx="7993699" cy="1216930"/>
        </a:xfrm>
        <a:prstGeom prst="roundRect">
          <a:avLst>
            <a:gd name="adj" fmla="val 10000"/>
          </a:avLst>
        </a:prstGeom>
        <a:solidFill>
          <a:schemeClr val="bg2">
            <a:lumMod val="50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b="1" i="0" kern="1200"/>
            <a:t>Continuous learning </a:t>
          </a:r>
          <a:r>
            <a:rPr lang="en-US" sz="2100" b="0" i="0" kern="1200"/>
            <a:t>and staying current will be a key performance indicator in the future.</a:t>
          </a:r>
          <a:endParaRPr lang="en-US" sz="2100" kern="1200"/>
        </a:p>
      </dsp:txBody>
      <dsp:txXfrm>
        <a:off x="1446295" y="2875146"/>
        <a:ext cx="6426082" cy="1145644"/>
      </dsp:txXfrm>
    </dsp:sp>
    <dsp:sp modelId="{980FB2E8-597C-4379-8488-AA4B3C176CC0}">
      <dsp:nvSpPr>
        <dsp:cNvPr id="0" name=""/>
        <dsp:cNvSpPr/>
      </dsp:nvSpPr>
      <dsp:spPr>
        <a:xfrm>
          <a:off x="7202694" y="922838"/>
          <a:ext cx="791004" cy="791004"/>
        </a:xfrm>
        <a:prstGeom prst="downArrow">
          <a:avLst>
            <a:gd name="adj1" fmla="val 55000"/>
            <a:gd name="adj2" fmla="val 45000"/>
          </a:avLst>
        </a:prstGeom>
        <a:solidFill>
          <a:srgbClr val="C00000">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380670" y="922838"/>
        <a:ext cx="435052" cy="595231"/>
      </dsp:txXfrm>
    </dsp:sp>
    <dsp:sp modelId="{2B859747-D7AC-4CA2-89C7-CE446DD41BB4}">
      <dsp:nvSpPr>
        <dsp:cNvPr id="0" name=""/>
        <dsp:cNvSpPr/>
      </dsp:nvSpPr>
      <dsp:spPr>
        <a:xfrm>
          <a:off x="7908020" y="2334477"/>
          <a:ext cx="791004" cy="791004"/>
        </a:xfrm>
        <a:prstGeom prst="downArrow">
          <a:avLst>
            <a:gd name="adj1" fmla="val 55000"/>
            <a:gd name="adj2" fmla="val 45000"/>
          </a:avLst>
        </a:prstGeom>
        <a:solidFill>
          <a:srgbClr val="C00000">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085996" y="2334477"/>
        <a:ext cx="435052" cy="5952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AF3C-3F88-45ED-B243-1FA36146F23D}">
      <dsp:nvSpPr>
        <dsp:cNvPr id="0" name=""/>
        <dsp:cNvSpPr/>
      </dsp:nvSpPr>
      <dsp:spPr>
        <a:xfrm>
          <a:off x="3404" y="72623"/>
          <a:ext cx="3319683" cy="403200"/>
        </a:xfrm>
        <a:prstGeom prst="rect">
          <a:avLst/>
        </a:prstGeom>
        <a:solidFill>
          <a:schemeClr val="tx2">
            <a:lumMod val="7500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a:t> </a:t>
          </a:r>
          <a:r>
            <a:rPr lang="en-US" sz="1400" b="1" kern="1200">
              <a:latin typeface="Century Gothic" panose="020B0502020202020204"/>
            </a:rPr>
            <a:t>Tier 1: Personal Effectiveness</a:t>
          </a:r>
          <a:endParaRPr lang="en-US" sz="1400" b="0" kern="1200">
            <a:latin typeface="Century Gothic" panose="020B0502020202020204"/>
          </a:endParaRPr>
        </a:p>
      </dsp:txBody>
      <dsp:txXfrm>
        <a:off x="3404" y="72623"/>
        <a:ext cx="3319683" cy="403200"/>
      </dsp:txXfrm>
    </dsp:sp>
    <dsp:sp modelId="{CA0CCC9A-BA07-4351-9AD7-E79B53EAF6B8}">
      <dsp:nvSpPr>
        <dsp:cNvPr id="0" name=""/>
        <dsp:cNvSpPr/>
      </dsp:nvSpPr>
      <dsp:spPr>
        <a:xfrm>
          <a:off x="3404" y="475823"/>
          <a:ext cx="3319683" cy="2855829"/>
        </a:xfrm>
        <a:prstGeom prst="rect">
          <a:avLst/>
        </a:prstGeom>
        <a:solidFill>
          <a:schemeClr val="accent4">
            <a:lumMod val="20000"/>
            <a:lumOff val="80000"/>
            <a:alpha val="9000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0" kern="1200"/>
            <a:t>Adaptability and Flexibility</a:t>
          </a:r>
        </a:p>
        <a:p>
          <a:pPr marL="171450" lvl="1" indent="-171450" algn="l" defTabSz="800100" rtl="0">
            <a:lnSpc>
              <a:spcPct val="90000"/>
            </a:lnSpc>
            <a:spcBef>
              <a:spcPct val="0"/>
            </a:spcBef>
            <a:spcAft>
              <a:spcPct val="15000"/>
            </a:spcAft>
            <a:buChar char="•"/>
          </a:pPr>
          <a:r>
            <a:rPr lang="en-US" sz="1800" b="0" kern="1200"/>
            <a:t>Dependability &amp; Reliability </a:t>
          </a:r>
        </a:p>
        <a:p>
          <a:pPr marL="171450" lvl="1" indent="-171450" algn="l" defTabSz="800100">
            <a:lnSpc>
              <a:spcPct val="90000"/>
            </a:lnSpc>
            <a:spcBef>
              <a:spcPct val="0"/>
            </a:spcBef>
            <a:spcAft>
              <a:spcPct val="15000"/>
            </a:spcAft>
            <a:buChar char="•"/>
          </a:pPr>
          <a:r>
            <a:rPr lang="en-US" sz="1800" b="0" kern="1200"/>
            <a:t>Initiative</a:t>
          </a:r>
          <a:endParaRPr lang="en-US" sz="1800" b="1" kern="1200"/>
        </a:p>
        <a:p>
          <a:pPr marL="171450" lvl="1" indent="-171450" algn="l" defTabSz="800100">
            <a:lnSpc>
              <a:spcPct val="90000"/>
            </a:lnSpc>
            <a:spcBef>
              <a:spcPct val="0"/>
            </a:spcBef>
            <a:spcAft>
              <a:spcPct val="15000"/>
            </a:spcAft>
            <a:buChar char="•"/>
          </a:pPr>
          <a:r>
            <a:rPr lang="en-US" sz="1800" kern="1200">
              <a:latin typeface="Century Gothic" panose="020B0502020202020204"/>
            </a:rPr>
            <a:t>Integrity</a:t>
          </a:r>
        </a:p>
        <a:p>
          <a:pPr marL="171450" lvl="1" indent="-171450" algn="l" defTabSz="800100" rtl="0">
            <a:lnSpc>
              <a:spcPct val="90000"/>
            </a:lnSpc>
            <a:spcBef>
              <a:spcPct val="0"/>
            </a:spcBef>
            <a:spcAft>
              <a:spcPct val="15000"/>
            </a:spcAft>
            <a:buChar char="•"/>
          </a:pPr>
          <a:r>
            <a:rPr lang="en-US" sz="1800" kern="1200"/>
            <a:t>Interpersonal Skills</a:t>
          </a:r>
        </a:p>
        <a:p>
          <a:pPr marL="171450" lvl="1" indent="-171450" algn="l" defTabSz="800100">
            <a:lnSpc>
              <a:spcPct val="90000"/>
            </a:lnSpc>
            <a:spcBef>
              <a:spcPct val="0"/>
            </a:spcBef>
            <a:spcAft>
              <a:spcPct val="15000"/>
            </a:spcAft>
            <a:buChar char="•"/>
          </a:pPr>
          <a:r>
            <a:rPr lang="en-US" sz="1800" kern="1200"/>
            <a:t>Professionalism</a:t>
          </a:r>
          <a:endParaRPr lang="en-US" sz="1800" kern="1200">
            <a:latin typeface="Century Gothic" panose="020B0502020202020204"/>
          </a:endParaRPr>
        </a:p>
      </dsp:txBody>
      <dsp:txXfrm>
        <a:off x="3404" y="475823"/>
        <a:ext cx="3319683" cy="2855829"/>
      </dsp:txXfrm>
    </dsp:sp>
    <dsp:sp modelId="{8FE7C2C4-8485-4276-9666-635DA98961E8}">
      <dsp:nvSpPr>
        <dsp:cNvPr id="0" name=""/>
        <dsp:cNvSpPr/>
      </dsp:nvSpPr>
      <dsp:spPr>
        <a:xfrm>
          <a:off x="3787843" y="72623"/>
          <a:ext cx="3319683" cy="403200"/>
        </a:xfrm>
        <a:prstGeom prst="rect">
          <a:avLst/>
        </a:prstGeom>
        <a:solidFill>
          <a:schemeClr val="accent4">
            <a:lumMod val="5000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Century Gothic" panose="020B0502020202020204"/>
            </a:rPr>
            <a:t>Tier 2: Academic</a:t>
          </a:r>
          <a:r>
            <a:rPr lang="en-US" sz="1400" b="1" kern="1200"/>
            <a:t> Competencies</a:t>
          </a:r>
          <a:endParaRPr lang="en-US" sz="1400" kern="1200">
            <a:latin typeface="Century Gothic" panose="020B0502020202020204"/>
          </a:endParaRPr>
        </a:p>
      </dsp:txBody>
      <dsp:txXfrm>
        <a:off x="3787843" y="72623"/>
        <a:ext cx="3319683" cy="403200"/>
      </dsp:txXfrm>
    </dsp:sp>
    <dsp:sp modelId="{9C29EA28-EAB1-4247-B1C3-F314FA37C71E}">
      <dsp:nvSpPr>
        <dsp:cNvPr id="0" name=""/>
        <dsp:cNvSpPr/>
      </dsp:nvSpPr>
      <dsp:spPr>
        <a:xfrm>
          <a:off x="3787843" y="475823"/>
          <a:ext cx="3319683" cy="2855829"/>
        </a:xfrm>
        <a:prstGeom prst="rect">
          <a:avLst/>
        </a:prstGeom>
        <a:solidFill>
          <a:schemeClr val="accent4">
            <a:lumMod val="40000"/>
            <a:lumOff val="60000"/>
            <a:alpha val="9000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0" kern="1200"/>
            <a:t>Basic Computer Skills</a:t>
          </a:r>
        </a:p>
        <a:p>
          <a:pPr marL="171450" lvl="1" indent="-171450" algn="l" defTabSz="800100" rtl="0">
            <a:lnSpc>
              <a:spcPct val="90000"/>
            </a:lnSpc>
            <a:spcBef>
              <a:spcPct val="0"/>
            </a:spcBef>
            <a:spcAft>
              <a:spcPct val="15000"/>
            </a:spcAft>
            <a:buChar char="•"/>
          </a:pPr>
          <a:r>
            <a:rPr lang="en-US" sz="1800" b="0" kern="1200"/>
            <a:t>Communication</a:t>
          </a:r>
        </a:p>
        <a:p>
          <a:pPr marL="171450" lvl="1" indent="-171450" algn="l" defTabSz="800100" rtl="0">
            <a:lnSpc>
              <a:spcPct val="90000"/>
            </a:lnSpc>
            <a:spcBef>
              <a:spcPct val="0"/>
            </a:spcBef>
            <a:spcAft>
              <a:spcPct val="15000"/>
            </a:spcAft>
            <a:buChar char="•"/>
          </a:pPr>
          <a:r>
            <a:rPr lang="en-US" sz="1800" b="0" kern="1200"/>
            <a:t>Critical &amp; Analytical Thinking</a:t>
          </a:r>
        </a:p>
        <a:p>
          <a:pPr marL="171450" lvl="1" indent="-171450" algn="l" defTabSz="800100">
            <a:lnSpc>
              <a:spcPct val="90000"/>
            </a:lnSpc>
            <a:spcBef>
              <a:spcPct val="0"/>
            </a:spcBef>
            <a:spcAft>
              <a:spcPct val="15000"/>
            </a:spcAft>
            <a:buChar char="•"/>
          </a:pPr>
          <a:r>
            <a:rPr lang="en-US" sz="1800" b="0" kern="1200">
              <a:latin typeface="Century Gothic" panose="020B0502020202020204"/>
            </a:rPr>
            <a:t>Reading</a:t>
          </a:r>
        </a:p>
        <a:p>
          <a:pPr marL="171450" lvl="1" indent="-171450" algn="l" defTabSz="800100">
            <a:lnSpc>
              <a:spcPct val="90000"/>
            </a:lnSpc>
            <a:spcBef>
              <a:spcPct val="0"/>
            </a:spcBef>
            <a:spcAft>
              <a:spcPct val="15000"/>
            </a:spcAft>
            <a:buChar char="•"/>
          </a:pPr>
          <a:r>
            <a:rPr lang="en-US" sz="1800" b="0" kern="1200">
              <a:latin typeface="Century Gothic" panose="020B0502020202020204"/>
            </a:rPr>
            <a:t>Writing</a:t>
          </a:r>
        </a:p>
      </dsp:txBody>
      <dsp:txXfrm>
        <a:off x="3787843" y="475823"/>
        <a:ext cx="3319683" cy="2855829"/>
      </dsp:txXfrm>
    </dsp:sp>
    <dsp:sp modelId="{9E0C2C45-A61D-4951-915D-FD3D88E99DCA}">
      <dsp:nvSpPr>
        <dsp:cNvPr id="0" name=""/>
        <dsp:cNvSpPr/>
      </dsp:nvSpPr>
      <dsp:spPr>
        <a:xfrm>
          <a:off x="7572282" y="72623"/>
          <a:ext cx="3319683" cy="403200"/>
        </a:xfrm>
        <a:prstGeom prst="rect">
          <a:avLst/>
        </a:prstGeom>
        <a:solidFill>
          <a:schemeClr val="accent4">
            <a:lumMod val="7500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Century Gothic" panose="020B0502020202020204"/>
            </a:rPr>
            <a:t>Tier 3: Workplace</a:t>
          </a:r>
          <a:r>
            <a:rPr lang="en-US" sz="1400" b="1" kern="1200"/>
            <a:t> Competencies</a:t>
          </a:r>
          <a:endParaRPr lang="en-US" sz="1400" kern="1200">
            <a:latin typeface="Century Gothic" panose="020B0502020202020204"/>
          </a:endParaRPr>
        </a:p>
      </dsp:txBody>
      <dsp:txXfrm>
        <a:off x="7572282" y="72623"/>
        <a:ext cx="3319683" cy="403200"/>
      </dsp:txXfrm>
    </dsp:sp>
    <dsp:sp modelId="{D496B13C-A0FD-4D6B-AC3E-0D166B159F05}">
      <dsp:nvSpPr>
        <dsp:cNvPr id="0" name=""/>
        <dsp:cNvSpPr/>
      </dsp:nvSpPr>
      <dsp:spPr>
        <a:xfrm>
          <a:off x="7572282" y="475823"/>
          <a:ext cx="3319683" cy="2855829"/>
        </a:xfrm>
        <a:prstGeom prst="rect">
          <a:avLst/>
        </a:prstGeom>
        <a:solidFill>
          <a:schemeClr val="accent4">
            <a:lumMod val="60000"/>
            <a:lumOff val="40000"/>
            <a:alpha val="9000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a:latin typeface="Century Gothic" panose="020B0502020202020204"/>
            </a:rPr>
            <a:t>Business Fundamentals</a:t>
          </a:r>
        </a:p>
        <a:p>
          <a:pPr marL="114300" lvl="1" indent="-114300" algn="l" defTabSz="622300">
            <a:lnSpc>
              <a:spcPct val="90000"/>
            </a:lnSpc>
            <a:spcBef>
              <a:spcPct val="0"/>
            </a:spcBef>
            <a:spcAft>
              <a:spcPct val="15000"/>
            </a:spcAft>
            <a:buChar char="•"/>
          </a:pPr>
          <a:r>
            <a:rPr lang="en-US" sz="1400" b="0" kern="1200"/>
            <a:t>Checking, Examining, &amp; Recording</a:t>
          </a:r>
          <a:r>
            <a:rPr lang="en-US" sz="1400" b="0" kern="1200">
              <a:latin typeface="Century Gothic" panose="020B0502020202020204"/>
            </a:rPr>
            <a:t> </a:t>
          </a:r>
          <a:endParaRPr lang="en-US" sz="1400" b="1" kern="1200">
            <a:latin typeface="Century Gothic" panose="020B0502020202020204"/>
          </a:endParaRPr>
        </a:p>
        <a:p>
          <a:pPr marL="114300" lvl="1" indent="-114300" algn="l" defTabSz="622300" rtl="0">
            <a:lnSpc>
              <a:spcPct val="90000"/>
            </a:lnSpc>
            <a:spcBef>
              <a:spcPct val="0"/>
            </a:spcBef>
            <a:spcAft>
              <a:spcPct val="15000"/>
            </a:spcAft>
            <a:buChar char="•"/>
          </a:pPr>
          <a:r>
            <a:rPr lang="en-US" sz="1400" b="0" kern="1200"/>
            <a:t>Creative Thinking</a:t>
          </a:r>
          <a:r>
            <a:rPr lang="en-US" sz="1400" b="0" kern="1200">
              <a:latin typeface="Century Gothic" panose="020B0502020202020204"/>
            </a:rPr>
            <a:t> </a:t>
          </a:r>
          <a:endParaRPr lang="en-US" sz="1400" kern="1200"/>
        </a:p>
        <a:p>
          <a:pPr marL="114300" lvl="1" indent="-114300" algn="l" defTabSz="622300" rtl="0">
            <a:lnSpc>
              <a:spcPct val="90000"/>
            </a:lnSpc>
            <a:spcBef>
              <a:spcPct val="0"/>
            </a:spcBef>
            <a:spcAft>
              <a:spcPct val="15000"/>
            </a:spcAft>
            <a:buChar char="•"/>
          </a:pPr>
          <a:r>
            <a:rPr lang="en-US" sz="1400" b="0" kern="1200"/>
            <a:t>Customer Focus</a:t>
          </a:r>
          <a:r>
            <a:rPr lang="en-US" sz="1400" b="0" kern="1200">
              <a:latin typeface="Century Gothic" panose="020B0502020202020204"/>
            </a:rPr>
            <a:t>   </a:t>
          </a:r>
          <a:endParaRPr lang="en-US" sz="1400" kern="1200"/>
        </a:p>
        <a:p>
          <a:pPr marL="114300" lvl="1" indent="-114300" algn="l" defTabSz="622300" rtl="0">
            <a:lnSpc>
              <a:spcPct val="90000"/>
            </a:lnSpc>
            <a:spcBef>
              <a:spcPct val="0"/>
            </a:spcBef>
            <a:spcAft>
              <a:spcPct val="15000"/>
            </a:spcAft>
            <a:buChar char="•"/>
          </a:pPr>
          <a:r>
            <a:rPr lang="en-US" sz="1400" b="0" kern="1200"/>
            <a:t>Health &amp; </a:t>
          </a:r>
          <a:r>
            <a:rPr lang="en-US" sz="1400" b="0" kern="1200">
              <a:latin typeface="Century Gothic" panose="020B0502020202020204"/>
            </a:rPr>
            <a:t>Safety</a:t>
          </a:r>
          <a:r>
            <a:rPr lang="en-US" sz="1400" kern="1200">
              <a:latin typeface="Century Gothic" panose="020B0502020202020204"/>
            </a:rPr>
            <a:t> </a:t>
          </a:r>
          <a:r>
            <a:rPr lang="en-US" sz="1400" b="0" kern="1200">
              <a:latin typeface="Century Gothic" panose="020B0502020202020204"/>
            </a:rPr>
            <a:t> </a:t>
          </a:r>
          <a:endParaRPr lang="en-US" sz="1400" kern="1200"/>
        </a:p>
        <a:p>
          <a:pPr marL="114300" lvl="1" indent="-114300" algn="l" defTabSz="622300" rtl="0">
            <a:lnSpc>
              <a:spcPct val="90000"/>
            </a:lnSpc>
            <a:spcBef>
              <a:spcPct val="0"/>
            </a:spcBef>
            <a:spcAft>
              <a:spcPct val="15000"/>
            </a:spcAft>
            <a:buChar char="•"/>
          </a:pPr>
          <a:r>
            <a:rPr lang="en-US" sz="1400" b="0" kern="1200"/>
            <a:t>Planning &amp; Organizing</a:t>
          </a:r>
          <a:r>
            <a:rPr lang="en-US" sz="1400" b="0" kern="1200">
              <a:latin typeface="Century Gothic" panose="020B0502020202020204"/>
            </a:rPr>
            <a:t>   </a:t>
          </a:r>
          <a:endParaRPr lang="en-US" sz="1400" kern="1200"/>
        </a:p>
        <a:p>
          <a:pPr marL="114300" lvl="1" indent="-114300" algn="l" defTabSz="622300" rtl="0">
            <a:lnSpc>
              <a:spcPct val="90000"/>
            </a:lnSpc>
            <a:spcBef>
              <a:spcPct val="0"/>
            </a:spcBef>
            <a:spcAft>
              <a:spcPct val="15000"/>
            </a:spcAft>
            <a:buChar char="•"/>
          </a:pPr>
          <a:r>
            <a:rPr lang="en-US" sz="1400" b="0" kern="1200"/>
            <a:t>Problem Solving &amp; Decision-making</a:t>
          </a:r>
          <a:r>
            <a:rPr lang="en-US" sz="1400" b="0" kern="1200">
              <a:latin typeface="Century Gothic" panose="020B0502020202020204"/>
            </a:rPr>
            <a:t>   </a:t>
          </a:r>
          <a:endParaRPr lang="en-US" sz="1400" kern="1200"/>
        </a:p>
        <a:p>
          <a:pPr marL="114300" lvl="1" indent="-114300" algn="l" defTabSz="622300" rtl="0">
            <a:lnSpc>
              <a:spcPct val="90000"/>
            </a:lnSpc>
            <a:spcBef>
              <a:spcPct val="0"/>
            </a:spcBef>
            <a:spcAft>
              <a:spcPct val="15000"/>
            </a:spcAft>
            <a:buChar char="•"/>
          </a:pPr>
          <a:r>
            <a:rPr lang="en-US" sz="1400" b="0" kern="1200"/>
            <a:t>Scheduling &amp; Coordinating</a:t>
          </a:r>
          <a:r>
            <a:rPr lang="en-US" sz="1400" b="0" kern="1200">
              <a:latin typeface="Century Gothic" panose="020B0502020202020204"/>
            </a:rPr>
            <a:t>   </a:t>
          </a:r>
          <a:endParaRPr lang="en-US" sz="1400" kern="1200"/>
        </a:p>
        <a:p>
          <a:pPr marL="114300" lvl="1" indent="-114300" algn="l" defTabSz="622300" rtl="0">
            <a:lnSpc>
              <a:spcPct val="90000"/>
            </a:lnSpc>
            <a:spcBef>
              <a:spcPct val="0"/>
            </a:spcBef>
            <a:spcAft>
              <a:spcPct val="15000"/>
            </a:spcAft>
            <a:buChar char="•"/>
          </a:pPr>
          <a:r>
            <a:rPr lang="en-US" sz="1400" b="0" kern="1200"/>
            <a:t>Sustainable Practices</a:t>
          </a:r>
          <a:r>
            <a:rPr lang="en-US" sz="1400" kern="1200">
              <a:latin typeface="Century Gothic" panose="020B0502020202020204"/>
            </a:rPr>
            <a:t> </a:t>
          </a:r>
          <a:r>
            <a:rPr lang="en-US" sz="1400" b="0" kern="1200">
              <a:latin typeface="Century Gothic" panose="020B0502020202020204"/>
            </a:rPr>
            <a:t> </a:t>
          </a:r>
          <a:endParaRPr lang="en-US" sz="1400" kern="1200"/>
        </a:p>
        <a:p>
          <a:pPr marL="114300" lvl="1" indent="-114300" algn="l" defTabSz="622300" rtl="0">
            <a:lnSpc>
              <a:spcPct val="90000"/>
            </a:lnSpc>
            <a:spcBef>
              <a:spcPct val="0"/>
            </a:spcBef>
            <a:spcAft>
              <a:spcPct val="15000"/>
            </a:spcAft>
            <a:buChar char="•"/>
          </a:pPr>
          <a:r>
            <a:rPr lang="en-US" sz="1400" b="0" kern="1200"/>
            <a:t>Teamwork</a:t>
          </a:r>
          <a:r>
            <a:rPr lang="en-US" sz="1400" b="0" kern="1200">
              <a:latin typeface="Century Gothic" panose="020B0502020202020204"/>
            </a:rPr>
            <a:t> </a:t>
          </a:r>
          <a:endParaRPr lang="en-US" sz="1400" kern="1200"/>
        </a:p>
      </dsp:txBody>
      <dsp:txXfrm>
        <a:off x="7572282" y="475823"/>
        <a:ext cx="3319683" cy="28558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A76DC-C86D-40A7-91CE-2A69ED8992EF}" type="datetimeFigureOut">
              <a:rPr lang="en-US"/>
              <a:t>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65A12-EFE5-4D44-A85A-153EDA587778}" type="slidenum">
              <a:rPr lang="en-US"/>
              <a:t>‹#›</a:t>
            </a:fld>
            <a:endParaRPr lang="en-US"/>
          </a:p>
        </p:txBody>
      </p:sp>
    </p:spTree>
    <p:extLst>
      <p:ext uri="{BB962C8B-B14F-4D97-AF65-F5344CB8AC3E}">
        <p14:creationId xmlns:p14="http://schemas.microsoft.com/office/powerpoint/2010/main" val="226161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Rutvi</a:t>
            </a:r>
            <a:r>
              <a:rPr lang="en-US">
                <a:cs typeface="Calibri"/>
              </a:rPr>
              <a:t> to present</a:t>
            </a:r>
          </a:p>
        </p:txBody>
      </p:sp>
      <p:sp>
        <p:nvSpPr>
          <p:cNvPr id="4" name="Slide Number Placeholder 3"/>
          <p:cNvSpPr>
            <a:spLocks noGrp="1"/>
          </p:cNvSpPr>
          <p:nvPr>
            <p:ph type="sldNum" sz="quarter" idx="5"/>
          </p:nvPr>
        </p:nvSpPr>
        <p:spPr/>
        <p:txBody>
          <a:bodyPr/>
          <a:lstStyle/>
          <a:p>
            <a:fld id="{A0265A12-EFE5-4D44-A85A-153EDA587778}" type="slidenum">
              <a:rPr lang="en-US"/>
              <a:t>1</a:t>
            </a:fld>
            <a:endParaRPr lang="en-US"/>
          </a:p>
        </p:txBody>
      </p:sp>
    </p:spTree>
    <p:extLst>
      <p:ext uri="{BB962C8B-B14F-4D97-AF65-F5344CB8AC3E}">
        <p14:creationId xmlns:p14="http://schemas.microsoft.com/office/powerpoint/2010/main" val="102381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Tori to present this slide: We chose the communication competency because the tasks of this job require constant communication. Whether it is to the clients, designers, or project teams you must be able to effectively communicate your message and have a high attention to detail. This aligns to their business strategy because you need to communicate with the client to keep them informed. Their strategy is about being accessible, responsive and doing whatever it takes to make sure the client is happy.</a:t>
            </a:r>
          </a:p>
        </p:txBody>
      </p:sp>
      <p:sp>
        <p:nvSpPr>
          <p:cNvPr id="4" name="Slide Number Placeholder 3"/>
          <p:cNvSpPr>
            <a:spLocks noGrp="1"/>
          </p:cNvSpPr>
          <p:nvPr>
            <p:ph type="sldNum" sz="quarter" idx="5"/>
          </p:nvPr>
        </p:nvSpPr>
        <p:spPr/>
        <p:txBody>
          <a:bodyPr/>
          <a:lstStyle/>
          <a:p>
            <a:fld id="{A0265A12-EFE5-4D44-A85A-153EDA587778}" type="slidenum">
              <a:rPr lang="en-US"/>
              <a:t>10</a:t>
            </a:fld>
            <a:endParaRPr lang="en-US"/>
          </a:p>
        </p:txBody>
      </p:sp>
    </p:spTree>
    <p:extLst>
      <p:ext uri="{BB962C8B-B14F-4D97-AF65-F5344CB8AC3E}">
        <p14:creationId xmlns:p14="http://schemas.microsoft.com/office/powerpoint/2010/main" val="209146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Rutvi</a:t>
            </a:r>
            <a:r>
              <a:rPr lang="en-US">
                <a:cs typeface="Calibri"/>
              </a:rPr>
              <a:t> to present</a:t>
            </a:r>
          </a:p>
        </p:txBody>
      </p:sp>
      <p:sp>
        <p:nvSpPr>
          <p:cNvPr id="4" name="Slide Number Placeholder 3"/>
          <p:cNvSpPr>
            <a:spLocks noGrp="1"/>
          </p:cNvSpPr>
          <p:nvPr>
            <p:ph type="sldNum" sz="quarter" idx="5"/>
          </p:nvPr>
        </p:nvSpPr>
        <p:spPr/>
        <p:txBody>
          <a:bodyPr/>
          <a:lstStyle/>
          <a:p>
            <a:fld id="{A0265A12-EFE5-4D44-A85A-153EDA587778}" type="slidenum">
              <a:rPr lang="en-US"/>
              <a:t>2</a:t>
            </a:fld>
            <a:endParaRPr lang="en-US"/>
          </a:p>
        </p:txBody>
      </p:sp>
    </p:spTree>
    <p:extLst>
      <p:ext uri="{BB962C8B-B14F-4D97-AF65-F5344CB8AC3E}">
        <p14:creationId xmlns:p14="http://schemas.microsoft.com/office/powerpoint/2010/main" val="134450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Tori to present this slide</a:t>
            </a:r>
          </a:p>
        </p:txBody>
      </p:sp>
      <p:sp>
        <p:nvSpPr>
          <p:cNvPr id="4" name="Slide Number Placeholder 3"/>
          <p:cNvSpPr>
            <a:spLocks noGrp="1"/>
          </p:cNvSpPr>
          <p:nvPr>
            <p:ph type="sldNum" sz="quarter" idx="5"/>
          </p:nvPr>
        </p:nvSpPr>
        <p:spPr/>
        <p:txBody>
          <a:bodyPr/>
          <a:lstStyle/>
          <a:p>
            <a:fld id="{A0265A12-EFE5-4D44-A85A-153EDA587778}" type="slidenum">
              <a:rPr lang="en-US"/>
              <a:t>3</a:t>
            </a:fld>
            <a:endParaRPr lang="en-US"/>
          </a:p>
        </p:txBody>
      </p:sp>
    </p:spTree>
    <p:extLst>
      <p:ext uri="{BB962C8B-B14F-4D97-AF65-F5344CB8AC3E}">
        <p14:creationId xmlns:p14="http://schemas.microsoft.com/office/powerpoint/2010/main" val="424071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to Present: We asked these questions because it helps us to understand what CAS Interiors' business strategy to help us build a more realistic competency model.</a:t>
            </a:r>
            <a:endParaRPr lang="en-US"/>
          </a:p>
          <a:p>
            <a:r>
              <a:rPr lang="en-US">
                <a:cs typeface="Calibri"/>
              </a:rPr>
              <a:t>When we know what competencies are required it will better help the recruiting process by ensuring the tasks listed on the job description for the role will have a direct impact to the business strategy.</a:t>
            </a:r>
            <a:endParaRPr lang="en-US"/>
          </a:p>
        </p:txBody>
      </p:sp>
      <p:sp>
        <p:nvSpPr>
          <p:cNvPr id="4" name="Slide Number Placeholder 3"/>
          <p:cNvSpPr>
            <a:spLocks noGrp="1"/>
          </p:cNvSpPr>
          <p:nvPr>
            <p:ph type="sldNum" sz="quarter" idx="5"/>
          </p:nvPr>
        </p:nvSpPr>
        <p:spPr/>
        <p:txBody>
          <a:bodyPr/>
          <a:lstStyle/>
          <a:p>
            <a:fld id="{A0265A12-EFE5-4D44-A85A-153EDA587778}" type="slidenum">
              <a:rPr lang="en-US"/>
              <a:t>4</a:t>
            </a:fld>
            <a:endParaRPr lang="en-US"/>
          </a:p>
        </p:txBody>
      </p:sp>
    </p:spTree>
    <p:extLst>
      <p:ext uri="{BB962C8B-B14F-4D97-AF65-F5344CB8AC3E}">
        <p14:creationId xmlns:p14="http://schemas.microsoft.com/office/powerpoint/2010/main" val="122545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to Present: Based on our conversation with Lorraine, the competencies that can be developed on the job are: </a:t>
            </a:r>
            <a:r>
              <a:rPr lang="en-US" b="1"/>
              <a:t>Managing workload effectively, industry knowledge competencies, how to manage teamwork with multiple levels/elements, managing clients/designers/engineers, and organizational skills</a:t>
            </a:r>
            <a:endParaRPr lang="en-US"/>
          </a:p>
        </p:txBody>
      </p:sp>
      <p:sp>
        <p:nvSpPr>
          <p:cNvPr id="4" name="Slide Number Placeholder 3"/>
          <p:cNvSpPr>
            <a:spLocks noGrp="1"/>
          </p:cNvSpPr>
          <p:nvPr>
            <p:ph type="sldNum" sz="quarter" idx="5"/>
          </p:nvPr>
        </p:nvSpPr>
        <p:spPr/>
        <p:txBody>
          <a:bodyPr/>
          <a:lstStyle/>
          <a:p>
            <a:fld id="{A0265A12-EFE5-4D44-A85A-153EDA587778}" type="slidenum">
              <a:rPr lang="en-US"/>
              <a:t>5</a:t>
            </a:fld>
            <a:endParaRPr lang="en-US"/>
          </a:p>
        </p:txBody>
      </p:sp>
    </p:spTree>
    <p:extLst>
      <p:ext uri="{BB962C8B-B14F-4D97-AF65-F5344CB8AC3E}">
        <p14:creationId xmlns:p14="http://schemas.microsoft.com/office/powerpoint/2010/main" val="263406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 to Present: CAS has a strong business strategy that is focused on quality, integrity and customer satisfaction. CAS’s mission and values have some key performance indicators that every employee should be striving to meet for company success. </a:t>
            </a:r>
          </a:p>
        </p:txBody>
      </p:sp>
      <p:sp>
        <p:nvSpPr>
          <p:cNvPr id="4" name="Slide Number Placeholder 3"/>
          <p:cNvSpPr>
            <a:spLocks noGrp="1"/>
          </p:cNvSpPr>
          <p:nvPr>
            <p:ph type="sldNum" sz="quarter" idx="5"/>
          </p:nvPr>
        </p:nvSpPr>
        <p:spPr/>
        <p:txBody>
          <a:bodyPr/>
          <a:lstStyle/>
          <a:p>
            <a:fld id="{A0265A12-EFE5-4D44-A85A-153EDA587778}" type="slidenum">
              <a:rPr lang="en-US"/>
              <a:t>6</a:t>
            </a:fld>
            <a:endParaRPr lang="en-US"/>
          </a:p>
        </p:txBody>
      </p:sp>
    </p:spTree>
    <p:extLst>
      <p:ext uri="{BB962C8B-B14F-4D97-AF65-F5344CB8AC3E}">
        <p14:creationId xmlns:p14="http://schemas.microsoft.com/office/powerpoint/2010/main" val="378653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Celissa</a:t>
            </a:r>
            <a:r>
              <a:rPr lang="en-US">
                <a:cs typeface="Calibri"/>
              </a:rPr>
              <a:t> to Present</a:t>
            </a:r>
          </a:p>
        </p:txBody>
      </p:sp>
      <p:sp>
        <p:nvSpPr>
          <p:cNvPr id="4" name="Slide Number Placeholder 3"/>
          <p:cNvSpPr>
            <a:spLocks noGrp="1"/>
          </p:cNvSpPr>
          <p:nvPr>
            <p:ph type="sldNum" sz="quarter" idx="5"/>
          </p:nvPr>
        </p:nvSpPr>
        <p:spPr/>
        <p:txBody>
          <a:bodyPr/>
          <a:lstStyle/>
          <a:p>
            <a:fld id="{A0265A12-EFE5-4D44-A85A-153EDA587778}" type="slidenum">
              <a:rPr lang="en-US"/>
              <a:t>7</a:t>
            </a:fld>
            <a:endParaRPr lang="en-US"/>
          </a:p>
        </p:txBody>
      </p:sp>
    </p:spTree>
    <p:extLst>
      <p:ext uri="{BB962C8B-B14F-4D97-AF65-F5344CB8AC3E}">
        <p14:creationId xmlns:p14="http://schemas.microsoft.com/office/powerpoint/2010/main" val="158314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Celissa</a:t>
            </a:r>
            <a:r>
              <a:rPr lang="en-US">
                <a:cs typeface="Calibri"/>
              </a:rPr>
              <a:t> to Present</a:t>
            </a:r>
          </a:p>
        </p:txBody>
      </p:sp>
      <p:sp>
        <p:nvSpPr>
          <p:cNvPr id="4" name="Slide Number Placeholder 3"/>
          <p:cNvSpPr>
            <a:spLocks noGrp="1"/>
          </p:cNvSpPr>
          <p:nvPr>
            <p:ph type="sldNum" sz="quarter" idx="5"/>
          </p:nvPr>
        </p:nvSpPr>
        <p:spPr/>
        <p:txBody>
          <a:bodyPr/>
          <a:lstStyle/>
          <a:p>
            <a:fld id="{A0265A12-EFE5-4D44-A85A-153EDA587778}" type="slidenum">
              <a:rPr lang="en-US"/>
              <a:t>8</a:t>
            </a:fld>
            <a:endParaRPr lang="en-US"/>
          </a:p>
        </p:txBody>
      </p:sp>
    </p:spTree>
    <p:extLst>
      <p:ext uri="{BB962C8B-B14F-4D97-AF65-F5344CB8AC3E}">
        <p14:creationId xmlns:p14="http://schemas.microsoft.com/office/powerpoint/2010/main" val="4265439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Rutvi</a:t>
            </a:r>
            <a:r>
              <a:rPr lang="en-US">
                <a:cs typeface="Calibri"/>
              </a:rPr>
              <a:t> - These are the competencies that Lorraine identified for the Project Coordinator role</a:t>
            </a:r>
          </a:p>
        </p:txBody>
      </p:sp>
      <p:sp>
        <p:nvSpPr>
          <p:cNvPr id="4" name="Slide Number Placeholder 3"/>
          <p:cNvSpPr>
            <a:spLocks noGrp="1"/>
          </p:cNvSpPr>
          <p:nvPr>
            <p:ph type="sldNum" sz="quarter" idx="5"/>
          </p:nvPr>
        </p:nvSpPr>
        <p:spPr/>
        <p:txBody>
          <a:bodyPr/>
          <a:lstStyle/>
          <a:p>
            <a:fld id="{A0265A12-EFE5-4D44-A85A-153EDA587778}" type="slidenum">
              <a:rPr lang="en-US"/>
              <a:t>9</a:t>
            </a:fld>
            <a:endParaRPr lang="en-US"/>
          </a:p>
        </p:txBody>
      </p:sp>
    </p:spTree>
    <p:extLst>
      <p:ext uri="{BB962C8B-B14F-4D97-AF65-F5344CB8AC3E}">
        <p14:creationId xmlns:p14="http://schemas.microsoft.com/office/powerpoint/2010/main" val="2485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1382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9642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7493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40114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35522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4481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01211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9591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9632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7007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5084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1442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1082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2749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1956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763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7990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2/8/2020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1485154950"/>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00518" y="1447800"/>
            <a:ext cx="4143781" cy="3096987"/>
          </a:xfrm>
        </p:spPr>
        <p:txBody>
          <a:bodyPr vert="horz" lIns="91440" tIns="45720" rIns="91440" bIns="45720" rtlCol="0" anchor="ctr">
            <a:normAutofit/>
          </a:bodyPr>
          <a:lstStyle/>
          <a:p>
            <a:pPr>
              <a:lnSpc>
                <a:spcPct val="90000"/>
              </a:lnSpc>
            </a:pPr>
            <a:r>
              <a:rPr lang="en-US" sz="4000">
                <a:cs typeface="Calibri Light"/>
              </a:rPr>
              <a:t>Performance</a:t>
            </a:r>
            <a:br>
              <a:rPr lang="en-US" sz="4000">
                <a:cs typeface="Calibri Light"/>
              </a:rPr>
            </a:br>
            <a:r>
              <a:rPr lang="en-US" sz="4000">
                <a:cs typeface="Calibri Light"/>
              </a:rPr>
              <a:t>Management </a:t>
            </a:r>
            <a:br>
              <a:rPr lang="en-US" sz="4000">
                <a:cs typeface="Calibri Light"/>
              </a:rPr>
            </a:br>
            <a:r>
              <a:rPr lang="en-US" sz="4000">
                <a:cs typeface="Calibri Light"/>
              </a:rPr>
              <a:t>Competency Model</a:t>
            </a:r>
          </a:p>
        </p:txBody>
      </p:sp>
      <p:sp>
        <p:nvSpPr>
          <p:cNvPr id="3" name="Subtitle 2"/>
          <p:cNvSpPr>
            <a:spLocks noGrp="1"/>
          </p:cNvSpPr>
          <p:nvPr>
            <p:ph type="subTitle" idx="1"/>
          </p:nvPr>
        </p:nvSpPr>
        <p:spPr>
          <a:xfrm>
            <a:off x="7206790" y="4740729"/>
            <a:ext cx="4337509" cy="1469570"/>
          </a:xfrm>
        </p:spPr>
        <p:txBody>
          <a:bodyPr vert="horz" lIns="91440" tIns="45720" rIns="91440" bIns="45720" rtlCol="0" anchor="b">
            <a:normAutofit/>
          </a:bodyPr>
          <a:lstStyle/>
          <a:p>
            <a:r>
              <a:rPr lang="en-US" sz="1800">
                <a:ea typeface="+mj-lt"/>
                <a:cs typeface="+mj-lt"/>
              </a:rPr>
              <a:t>SAMENA BRINKMAN, </a:t>
            </a:r>
            <a:r>
              <a:rPr lang="en-US" sz="1800">
                <a:cs typeface="Calibri"/>
              </a:rPr>
              <a:t>TORI cAMERON, Celissa </a:t>
            </a:r>
            <a:r>
              <a:rPr lang="en-US" sz="1800">
                <a:ea typeface="+mj-lt"/>
                <a:cs typeface="+mj-lt"/>
              </a:rPr>
              <a:t>Nardocci</a:t>
            </a:r>
            <a:r>
              <a:rPr lang="en-US" sz="1800">
                <a:cs typeface="Calibri"/>
              </a:rPr>
              <a:t>, </a:t>
            </a:r>
            <a:r>
              <a:rPr lang="en-US" sz="1800">
                <a:ea typeface="+mj-lt"/>
                <a:cs typeface="+mj-lt"/>
              </a:rPr>
              <a:t>Rutvi Shah</a:t>
            </a:r>
            <a:endParaRPr lang="en-US" sz="1800">
              <a:cs typeface="Calibri"/>
            </a:endParaRPr>
          </a:p>
        </p:txBody>
      </p:sp>
      <p:sp>
        <p:nvSpPr>
          <p:cNvPr id="54" name="Freeform: Shape 53">
            <a:extLst>
              <a:ext uri="{FF2B5EF4-FFF2-40B4-BE49-F238E27FC236}">
                <a16:creationId xmlns:a16="http://schemas.microsoft.com/office/drawing/2014/main" id="{E1C4BA7C-A6A2-4500-B971-6AA7E6436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rgbClr val="FFFFFF"/>
          </a:solidFill>
          <a:ln>
            <a:noFill/>
          </a:ln>
        </p:spPr>
      </p:sp>
      <p:sp>
        <p:nvSpPr>
          <p:cNvPr id="56" name="Freeform 27">
            <a:extLst>
              <a:ext uri="{FF2B5EF4-FFF2-40B4-BE49-F238E27FC236}">
                <a16:creationId xmlns:a16="http://schemas.microsoft.com/office/drawing/2014/main" id="{4E4027F0-F0A7-4B5F-8B96-D3389FA2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9" name="Picture 15" descr="A large room&#10;&#10;Description generated with very high confidence">
            <a:extLst>
              <a:ext uri="{FF2B5EF4-FFF2-40B4-BE49-F238E27FC236}">
                <a16:creationId xmlns:a16="http://schemas.microsoft.com/office/drawing/2014/main" id="{4A6BB706-DE00-4119-85E6-A87F4780EA28}"/>
              </a:ext>
            </a:extLst>
          </p:cNvPr>
          <p:cNvPicPr>
            <a:picLocks noChangeAspect="1"/>
          </p:cNvPicPr>
          <p:nvPr/>
        </p:nvPicPr>
        <p:blipFill rotWithShape="1">
          <a:blip r:embed="rId4"/>
          <a:srcRect t="15730"/>
          <a:stretch/>
        </p:blipFill>
        <p:spPr>
          <a:xfrm>
            <a:off x="643854" y="3011130"/>
            <a:ext cx="5450557" cy="3065951"/>
          </a:xfrm>
          <a:prstGeom prst="rect">
            <a:avLst/>
          </a:prstGeom>
          <a:effectLst/>
        </p:spPr>
      </p:pic>
      <p:sp>
        <p:nvSpPr>
          <p:cNvPr id="4" name="TextBox 3">
            <a:extLst>
              <a:ext uri="{FF2B5EF4-FFF2-40B4-BE49-F238E27FC236}">
                <a16:creationId xmlns:a16="http://schemas.microsoft.com/office/drawing/2014/main" id="{BC1E7EB3-F6AD-4FF3-82FD-952FDD646CD7}"/>
              </a:ext>
            </a:extLst>
          </p:cNvPr>
          <p:cNvSpPr txBox="1"/>
          <p:nvPr/>
        </p:nvSpPr>
        <p:spPr>
          <a:xfrm>
            <a:off x="641474" y="6073922"/>
            <a:ext cx="293010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000">
                <a:solidFill>
                  <a:schemeClr val="bg1"/>
                </a:solidFill>
              </a:rPr>
              <a:t>Image from CAS Interiors Inc.</a:t>
            </a:r>
          </a:p>
        </p:txBody>
      </p:sp>
      <p:pic>
        <p:nvPicPr>
          <p:cNvPr id="6" name="Picture 6" descr="A drawing of a face&#10;&#10;Description generated with high confidence">
            <a:extLst>
              <a:ext uri="{FF2B5EF4-FFF2-40B4-BE49-F238E27FC236}">
                <a16:creationId xmlns:a16="http://schemas.microsoft.com/office/drawing/2014/main" id="{A8AE3280-E111-4250-9870-1A7D69E2D0BF}"/>
              </a:ext>
            </a:extLst>
          </p:cNvPr>
          <p:cNvPicPr>
            <a:picLocks noChangeAspect="1"/>
          </p:cNvPicPr>
          <p:nvPr/>
        </p:nvPicPr>
        <p:blipFill>
          <a:blip r:embed="rId5"/>
          <a:stretch>
            <a:fillRect/>
          </a:stretch>
        </p:blipFill>
        <p:spPr>
          <a:xfrm>
            <a:off x="1316966" y="964866"/>
            <a:ext cx="4152181" cy="1448949"/>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7">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CC0BFD0-A0F5-4A3F-8CF7-FFF6314ADAFA}"/>
              </a:ext>
            </a:extLst>
          </p:cNvPr>
          <p:cNvSpPr>
            <a:spLocks noGrp="1"/>
          </p:cNvSpPr>
          <p:nvPr>
            <p:ph type="title"/>
          </p:nvPr>
        </p:nvSpPr>
        <p:spPr>
          <a:xfrm>
            <a:off x="648930" y="629267"/>
            <a:ext cx="9252154" cy="1016654"/>
          </a:xfrm>
        </p:spPr>
        <p:txBody>
          <a:bodyPr vert="horz" lIns="91440" tIns="45720" rIns="91440" bIns="45720" rtlCol="0">
            <a:normAutofit/>
          </a:bodyPr>
          <a:lstStyle/>
          <a:p>
            <a:r>
              <a:rPr lang="en-US">
                <a:solidFill>
                  <a:srgbClr val="EBEBEB"/>
                </a:solidFill>
                <a:ea typeface="+mj-lt"/>
                <a:cs typeface="+mj-lt"/>
              </a:rPr>
              <a:t>Competency Model: </a:t>
            </a:r>
          </a:p>
        </p:txBody>
      </p:sp>
      <p:sp>
        <p:nvSpPr>
          <p:cNvPr id="43" name="Rectangle 41">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6" name="Freeform: Shape 43">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2" name="Diagram 12">
            <a:extLst>
              <a:ext uri="{FF2B5EF4-FFF2-40B4-BE49-F238E27FC236}">
                <a16:creationId xmlns:a16="http://schemas.microsoft.com/office/drawing/2014/main" id="{93FD6EF8-DF76-41D5-B252-9BA744D4B78E}"/>
              </a:ext>
            </a:extLst>
          </p:cNvPr>
          <p:cNvGraphicFramePr>
            <a:graphicFrameLocks noGrp="1"/>
          </p:cNvGraphicFramePr>
          <p:nvPr>
            <p:ph idx="1"/>
            <p:extLst>
              <p:ext uri="{D42A27DB-BD31-4B8C-83A1-F6EECF244321}">
                <p14:modId xmlns:p14="http://schemas.microsoft.com/office/powerpoint/2010/main" val="352572756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479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5" descr="A dining room table&#10;&#10;Description generated with very high confidence">
            <a:extLst>
              <a:ext uri="{FF2B5EF4-FFF2-40B4-BE49-F238E27FC236}">
                <a16:creationId xmlns:a16="http://schemas.microsoft.com/office/drawing/2014/main" id="{AEB2F2A7-AF2C-4BB3-A481-47E70DBE198B}"/>
              </a:ext>
            </a:extLst>
          </p:cNvPr>
          <p:cNvPicPr>
            <a:picLocks noGrp="1" noChangeAspect="1"/>
          </p:cNvPicPr>
          <p:nvPr>
            <p:ph type="pic" idx="1"/>
          </p:nvPr>
        </p:nvPicPr>
        <p:blipFill rotWithShape="1">
          <a:blip r:embed="rId7"/>
          <a:srcRect t="19156" r="-1" b="19155"/>
          <a:stretch/>
        </p:blipFill>
        <p:spPr>
          <a:xfrm>
            <a:off x="1" y="-5"/>
            <a:ext cx="12191695" cy="5020241"/>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362B9-1F12-4DC7-8B3B-729DB5B51A9B}"/>
              </a:ext>
            </a:extLst>
          </p:cNvPr>
          <p:cNvSpPr>
            <a:spLocks noGrp="1"/>
          </p:cNvSpPr>
          <p:nvPr>
            <p:ph type="title"/>
          </p:nvPr>
        </p:nvSpPr>
        <p:spPr>
          <a:xfrm>
            <a:off x="636916" y="4854346"/>
            <a:ext cx="10407602" cy="868026"/>
          </a:xfrm>
        </p:spPr>
        <p:txBody>
          <a:bodyPr vert="horz" lIns="91440" tIns="45720" rIns="91440" bIns="45720" rtlCol="0" anchor="b">
            <a:normAutofit/>
          </a:bodyPr>
          <a:lstStyle/>
          <a:p>
            <a:pPr algn="ctr"/>
            <a:r>
              <a:rPr lang="en-US" sz="4800">
                <a:solidFill>
                  <a:srgbClr val="EBEBEB"/>
                </a:solidFill>
              </a:rPr>
              <a:t>Questions</a:t>
            </a:r>
            <a:endParaRPr lang="en-US"/>
          </a:p>
        </p:txBody>
      </p:sp>
      <p:sp>
        <p:nvSpPr>
          <p:cNvPr id="7" name="TextBox 6">
            <a:extLst>
              <a:ext uri="{FF2B5EF4-FFF2-40B4-BE49-F238E27FC236}">
                <a16:creationId xmlns:a16="http://schemas.microsoft.com/office/drawing/2014/main" id="{AFD23C05-0B69-40EF-8C5C-A1F3CED36A65}"/>
              </a:ext>
            </a:extLst>
          </p:cNvPr>
          <p:cNvSpPr txBox="1"/>
          <p:nvPr/>
        </p:nvSpPr>
        <p:spPr>
          <a:xfrm>
            <a:off x="8218100" y="4494362"/>
            <a:ext cx="35483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Image from CAS Interiors Inc.</a:t>
            </a:r>
          </a:p>
        </p:txBody>
      </p:sp>
    </p:spTree>
    <p:extLst>
      <p:ext uri="{BB962C8B-B14F-4D97-AF65-F5344CB8AC3E}">
        <p14:creationId xmlns:p14="http://schemas.microsoft.com/office/powerpoint/2010/main" val="83205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DE84-163A-4F38-92F9-FCDD63331DF7}"/>
              </a:ext>
            </a:extLst>
          </p:cNvPr>
          <p:cNvSpPr>
            <a:spLocks noGrp="1"/>
          </p:cNvSpPr>
          <p:nvPr>
            <p:ph type="title"/>
          </p:nvPr>
        </p:nvSpPr>
        <p:spPr>
          <a:xfrm>
            <a:off x="952594" y="571757"/>
            <a:ext cx="3330328" cy="1641986"/>
          </a:xfrm>
        </p:spPr>
        <p:txBody>
          <a:bodyPr>
            <a:normAutofit/>
          </a:bodyPr>
          <a:lstStyle/>
          <a:p>
            <a:r>
              <a:rPr lang="en-US"/>
              <a:t>Agenda</a:t>
            </a:r>
          </a:p>
        </p:txBody>
      </p:sp>
      <p:sp>
        <p:nvSpPr>
          <p:cNvPr id="9" name="Rectangle 8">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76D31DE-CE1A-4E9F-874C-94A6C713F859}"/>
              </a:ext>
            </a:extLst>
          </p:cNvPr>
          <p:cNvSpPr>
            <a:spLocks noGrp="1"/>
          </p:cNvSpPr>
          <p:nvPr>
            <p:ph idx="1"/>
          </p:nvPr>
        </p:nvSpPr>
        <p:spPr>
          <a:xfrm>
            <a:off x="190593" y="1920815"/>
            <a:ext cx="4264856" cy="3723735"/>
          </a:xfrm>
        </p:spPr>
        <p:txBody>
          <a:bodyPr vert="horz" lIns="91440" tIns="45720" rIns="91440" bIns="45720" rtlCol="0" anchor="t">
            <a:noAutofit/>
          </a:bodyPr>
          <a:lstStyle/>
          <a:p>
            <a:pPr>
              <a:lnSpc>
                <a:spcPct val="90000"/>
              </a:lnSpc>
            </a:pPr>
            <a:r>
              <a:rPr lang="en-US"/>
              <a:t>Employer Details</a:t>
            </a:r>
          </a:p>
          <a:p>
            <a:pPr>
              <a:lnSpc>
                <a:spcPct val="90000"/>
              </a:lnSpc>
            </a:pPr>
            <a:r>
              <a:rPr lang="en-US"/>
              <a:t>Questions for the Employer</a:t>
            </a:r>
          </a:p>
          <a:p>
            <a:pPr>
              <a:lnSpc>
                <a:spcPct val="90000"/>
              </a:lnSpc>
            </a:pPr>
            <a:r>
              <a:rPr lang="en-US"/>
              <a:t>Business Strategy</a:t>
            </a:r>
          </a:p>
          <a:p>
            <a:pPr>
              <a:lnSpc>
                <a:spcPct val="90000"/>
              </a:lnSpc>
            </a:pPr>
            <a:r>
              <a:rPr lang="en-US"/>
              <a:t>Project Coordinator: Current Job Tasks</a:t>
            </a:r>
          </a:p>
          <a:p>
            <a:pPr>
              <a:lnSpc>
                <a:spcPct val="90000"/>
              </a:lnSpc>
            </a:pPr>
            <a:r>
              <a:rPr lang="en-US"/>
              <a:t>Project Coordinator: Future Job Tasks</a:t>
            </a:r>
          </a:p>
          <a:p>
            <a:pPr>
              <a:lnSpc>
                <a:spcPct val="90000"/>
              </a:lnSpc>
            </a:pPr>
            <a:r>
              <a:rPr lang="en-US">
                <a:ea typeface="+mj-lt"/>
                <a:cs typeface="+mj-lt"/>
              </a:rPr>
              <a:t>Competencies &amp; </a:t>
            </a:r>
            <a:r>
              <a:rPr lang="en-US" err="1">
                <a:ea typeface="+mj-lt"/>
                <a:cs typeface="+mj-lt"/>
              </a:rPr>
              <a:t>Behaviours</a:t>
            </a:r>
            <a:endParaRPr lang="en-US"/>
          </a:p>
          <a:p>
            <a:pPr>
              <a:lnSpc>
                <a:spcPct val="90000"/>
              </a:lnSpc>
              <a:buFont typeface="Wingdings 3"/>
              <a:buChar char=""/>
            </a:pPr>
            <a:r>
              <a:rPr lang="en-US">
                <a:ea typeface="+mj-lt"/>
                <a:cs typeface="+mj-lt"/>
              </a:rPr>
              <a:t>Competency Model</a:t>
            </a:r>
          </a:p>
          <a:p>
            <a:pPr>
              <a:lnSpc>
                <a:spcPct val="90000"/>
              </a:lnSpc>
              <a:buFont typeface="Wingdings 3"/>
              <a:buChar char=""/>
            </a:pPr>
            <a:r>
              <a:rPr lang="en-US"/>
              <a:t>Questions</a:t>
            </a:r>
          </a:p>
        </p:txBody>
      </p:sp>
      <p:pic>
        <p:nvPicPr>
          <p:cNvPr id="4" name="Picture 4" descr="A large red chair in a room&#10;&#10;Description generated with very high confidence">
            <a:extLst>
              <a:ext uri="{FF2B5EF4-FFF2-40B4-BE49-F238E27FC236}">
                <a16:creationId xmlns:a16="http://schemas.microsoft.com/office/drawing/2014/main" id="{E7B8ED91-16F4-4198-8D91-297F80E76EE4}"/>
              </a:ext>
            </a:extLst>
          </p:cNvPr>
          <p:cNvPicPr>
            <a:picLocks noChangeAspect="1"/>
          </p:cNvPicPr>
          <p:nvPr/>
        </p:nvPicPr>
        <p:blipFill rotWithShape="1">
          <a:blip r:embed="rId4"/>
          <a:srcRect l="1978" r="15343"/>
          <a:stretch/>
        </p:blipFill>
        <p:spPr>
          <a:xfrm>
            <a:off x="4634680" y="10"/>
            <a:ext cx="7560130" cy="6857990"/>
          </a:xfrm>
          <a:prstGeom prst="rect">
            <a:avLst/>
          </a:prstGeom>
        </p:spPr>
      </p:pic>
      <p:sp>
        <p:nvSpPr>
          <p:cNvPr id="5" name="TextBox 4">
            <a:extLst>
              <a:ext uri="{FF2B5EF4-FFF2-40B4-BE49-F238E27FC236}">
                <a16:creationId xmlns:a16="http://schemas.microsoft.com/office/drawing/2014/main" id="{7D8490F0-D5AC-4396-B7FD-52F797985259}"/>
              </a:ext>
            </a:extLst>
          </p:cNvPr>
          <p:cNvSpPr txBox="1"/>
          <p:nvPr/>
        </p:nvSpPr>
        <p:spPr>
          <a:xfrm>
            <a:off x="9210136" y="6521570"/>
            <a:ext cx="362021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Image from CAS Interiors Inc.</a:t>
            </a:r>
          </a:p>
        </p:txBody>
      </p:sp>
    </p:spTree>
    <p:extLst>
      <p:ext uri="{BB962C8B-B14F-4D97-AF65-F5344CB8AC3E}">
        <p14:creationId xmlns:p14="http://schemas.microsoft.com/office/powerpoint/2010/main" val="333355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6" name="Picture 55">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8" name="Oval 57">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0" name="Picture 59">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2" name="Picture 61">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4" name="Rectangle 63">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C3B87AD-EB84-4091-A38A-EF877B92F41A}"/>
              </a:ext>
            </a:extLst>
          </p:cNvPr>
          <p:cNvSpPr>
            <a:spLocks noGrp="1"/>
          </p:cNvSpPr>
          <p:nvPr>
            <p:ph type="title"/>
          </p:nvPr>
        </p:nvSpPr>
        <p:spPr>
          <a:xfrm>
            <a:off x="650669" y="399228"/>
            <a:ext cx="3330328" cy="1641986"/>
          </a:xfrm>
        </p:spPr>
        <p:txBody>
          <a:bodyPr vert="horz" lIns="91440" tIns="45720" rIns="91440" bIns="45720" rtlCol="0" anchor="t">
            <a:normAutofit/>
          </a:bodyPr>
          <a:lstStyle/>
          <a:p>
            <a:r>
              <a:rPr lang="en-US" sz="4200"/>
              <a:t>Employer Details</a:t>
            </a:r>
          </a:p>
        </p:txBody>
      </p:sp>
      <p:sp>
        <p:nvSpPr>
          <p:cNvPr id="66" name="Rectangle 65">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5E1AC7D3-0849-44E1-8306-84BBB3F2FB83}"/>
              </a:ext>
            </a:extLst>
          </p:cNvPr>
          <p:cNvSpPr>
            <a:spLocks noGrp="1"/>
          </p:cNvSpPr>
          <p:nvPr>
            <p:ph type="body" sz="half" idx="2"/>
          </p:nvPr>
        </p:nvSpPr>
        <p:spPr>
          <a:xfrm>
            <a:off x="334367" y="2107721"/>
            <a:ext cx="3977309" cy="3809999"/>
          </a:xfrm>
        </p:spPr>
        <p:txBody>
          <a:bodyPr vert="horz" lIns="91440" tIns="45720" rIns="91440" bIns="45720" rtlCol="0" anchor="t">
            <a:noAutofit/>
          </a:bodyPr>
          <a:lstStyle/>
          <a:p>
            <a:pPr marL="285750" indent="-285750">
              <a:lnSpc>
                <a:spcPct val="90000"/>
              </a:lnSpc>
              <a:buFont typeface="Wingdings 3" charset="2"/>
              <a:buChar char=""/>
            </a:pPr>
            <a:r>
              <a:rPr lang="en-US" sz="1800"/>
              <a:t>Company: CAS Interiors Inc.</a:t>
            </a:r>
          </a:p>
          <a:p>
            <a:pPr>
              <a:lnSpc>
                <a:spcPct val="90000"/>
              </a:lnSpc>
              <a:buFont typeface="Wingdings 3" charset="2"/>
              <a:buChar char=""/>
            </a:pPr>
            <a:endParaRPr lang="en-US" sz="1800"/>
          </a:p>
          <a:p>
            <a:pPr marL="285750" indent="-285750">
              <a:lnSpc>
                <a:spcPct val="90000"/>
              </a:lnSpc>
              <a:buFont typeface="Wingdings 3" charset="2"/>
              <a:buChar char=""/>
            </a:pPr>
            <a:r>
              <a:rPr lang="en-US" sz="1800"/>
              <a:t>Industry: Interior Commercial Construction</a:t>
            </a:r>
          </a:p>
          <a:p>
            <a:pPr>
              <a:lnSpc>
                <a:spcPct val="90000"/>
              </a:lnSpc>
              <a:buFont typeface="Wingdings 3" charset="2"/>
              <a:buChar char=""/>
            </a:pPr>
            <a:endParaRPr lang="en-US" sz="1800"/>
          </a:p>
          <a:p>
            <a:pPr marL="285750" indent="-285750">
              <a:lnSpc>
                <a:spcPct val="90000"/>
              </a:lnSpc>
              <a:buFont typeface="Wingdings 3" charset="2"/>
              <a:buChar char=""/>
            </a:pPr>
            <a:r>
              <a:rPr lang="en-US" sz="1800"/>
              <a:t>Contact: Lorraine Apanashk –Vice President</a:t>
            </a:r>
          </a:p>
          <a:p>
            <a:pPr>
              <a:lnSpc>
                <a:spcPct val="90000"/>
              </a:lnSpc>
              <a:buFont typeface="Wingdings 3" charset="2"/>
              <a:buChar char=""/>
            </a:pPr>
            <a:endParaRPr lang="en-US" sz="1800"/>
          </a:p>
          <a:p>
            <a:pPr marL="285750" indent="-285750">
              <a:lnSpc>
                <a:spcPct val="90000"/>
              </a:lnSpc>
              <a:buFont typeface="Wingdings 3" charset="2"/>
              <a:buChar char=""/>
            </a:pPr>
            <a:r>
              <a:rPr lang="en-US" sz="1800"/>
              <a:t>Role Being Analyzed: Project Coordinator</a:t>
            </a:r>
          </a:p>
          <a:p>
            <a:pPr marL="285750" indent="-285750">
              <a:lnSpc>
                <a:spcPct val="90000"/>
              </a:lnSpc>
              <a:buFont typeface="Wingdings 3" charset="2"/>
              <a:buChar char=""/>
            </a:pPr>
            <a:endParaRPr lang="en-US" sz="1800"/>
          </a:p>
          <a:p>
            <a:pPr marL="285750" indent="-285750">
              <a:lnSpc>
                <a:spcPct val="90000"/>
              </a:lnSpc>
              <a:buFont typeface="Wingdings 3" charset="2"/>
              <a:buChar char=""/>
            </a:pPr>
            <a:r>
              <a:rPr lang="en-US" sz="1800"/>
              <a:t>Business Strategy: "Do Whatever it Takes"</a:t>
            </a:r>
          </a:p>
        </p:txBody>
      </p:sp>
      <p:sp>
        <p:nvSpPr>
          <p:cNvPr id="3" name="TextBox 2">
            <a:extLst>
              <a:ext uri="{FF2B5EF4-FFF2-40B4-BE49-F238E27FC236}">
                <a16:creationId xmlns:a16="http://schemas.microsoft.com/office/drawing/2014/main" id="{3EAA79A4-A05C-4180-8500-9350345B2412}"/>
              </a:ext>
            </a:extLst>
          </p:cNvPr>
          <p:cNvSpPr txBox="1"/>
          <p:nvPr/>
        </p:nvSpPr>
        <p:spPr>
          <a:xfrm>
            <a:off x="9167004" y="5270740"/>
            <a:ext cx="293010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200"/>
              <a:t>Image from CAS Interiors Inc.</a:t>
            </a:r>
          </a:p>
        </p:txBody>
      </p:sp>
      <p:pic>
        <p:nvPicPr>
          <p:cNvPr id="5" name="Picture 5" descr="A room filled with furniture and a large window&#10;&#10;Description generated with very high confidence">
            <a:extLst>
              <a:ext uri="{FF2B5EF4-FFF2-40B4-BE49-F238E27FC236}">
                <a16:creationId xmlns:a16="http://schemas.microsoft.com/office/drawing/2014/main" id="{AEB66930-7AC5-49C0-A6A2-F2FA2C86E3B0}"/>
              </a:ext>
            </a:extLst>
          </p:cNvPr>
          <p:cNvPicPr>
            <a:picLocks noGrp="1" noChangeAspect="1"/>
          </p:cNvPicPr>
          <p:nvPr>
            <p:ph idx="1"/>
          </p:nvPr>
        </p:nvPicPr>
        <p:blipFill rotWithShape="1">
          <a:blip r:embed="rId8"/>
          <a:srcRect l="1532" r="24882" b="-1"/>
          <a:stretch/>
        </p:blipFill>
        <p:spPr>
          <a:xfrm>
            <a:off x="4634680" y="10"/>
            <a:ext cx="7560130" cy="6857990"/>
          </a:xfrm>
          <a:prstGeom prst="rect">
            <a:avLst/>
          </a:prstGeom>
        </p:spPr>
      </p:pic>
      <p:sp>
        <p:nvSpPr>
          <p:cNvPr id="6" name="TextBox 5">
            <a:extLst>
              <a:ext uri="{FF2B5EF4-FFF2-40B4-BE49-F238E27FC236}">
                <a16:creationId xmlns:a16="http://schemas.microsoft.com/office/drawing/2014/main" id="{4DFA8F55-1CB5-43E4-8D44-A1FBF0E5AADD}"/>
              </a:ext>
            </a:extLst>
          </p:cNvPr>
          <p:cNvSpPr txBox="1"/>
          <p:nvPr/>
        </p:nvSpPr>
        <p:spPr>
          <a:xfrm>
            <a:off x="4724400" y="80513"/>
            <a:ext cx="36058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Image from CAS Interiors Inc.</a:t>
            </a:r>
          </a:p>
        </p:txBody>
      </p:sp>
    </p:spTree>
    <p:extLst>
      <p:ext uri="{BB962C8B-B14F-4D97-AF65-F5344CB8AC3E}">
        <p14:creationId xmlns:p14="http://schemas.microsoft.com/office/powerpoint/2010/main" val="38691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0" name="Rectangle 16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C099D-1837-46EF-82BE-274B91935E64}"/>
              </a:ext>
            </a:extLst>
          </p:cNvPr>
          <p:cNvSpPr>
            <a:spLocks noGrp="1"/>
          </p:cNvSpPr>
          <p:nvPr>
            <p:ph type="title"/>
          </p:nvPr>
        </p:nvSpPr>
        <p:spPr>
          <a:xfrm>
            <a:off x="643855" y="1447800"/>
            <a:ext cx="3108626" cy="4572000"/>
          </a:xfrm>
        </p:spPr>
        <p:txBody>
          <a:bodyPr vert="horz" lIns="91440" tIns="45720" rIns="91440" bIns="45720" rtlCol="0" anchor="ctr">
            <a:normAutofit/>
          </a:bodyPr>
          <a:lstStyle/>
          <a:p>
            <a:r>
              <a:rPr lang="en-US" sz="3200">
                <a:solidFill>
                  <a:srgbClr val="F2F2F2"/>
                </a:solidFill>
                <a:cs typeface="Calibri Light"/>
              </a:rPr>
              <a:t>Questions for </a:t>
            </a:r>
            <a:r>
              <a:rPr lang="en-US" sz="3200">
                <a:solidFill>
                  <a:srgbClr val="F2F2F2"/>
                </a:solidFill>
                <a:ea typeface="+mj-lt"/>
                <a:cs typeface="+mj-lt"/>
              </a:rPr>
              <a:t>CAS Interiors Inc.</a:t>
            </a:r>
            <a:endParaRPr lang="en-US" sz="3200">
              <a:solidFill>
                <a:srgbClr val="F2F2F2"/>
              </a:solidFill>
            </a:endParaRPr>
          </a:p>
        </p:txBody>
      </p:sp>
      <p:sp>
        <p:nvSpPr>
          <p:cNvPr id="172" name="Freeform: Shape 17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76" name="Rectangle 17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3" name="Diagram 293">
            <a:extLst>
              <a:ext uri="{FF2B5EF4-FFF2-40B4-BE49-F238E27FC236}">
                <a16:creationId xmlns:a16="http://schemas.microsoft.com/office/drawing/2014/main" id="{2C1258CC-A68B-46BD-B16B-C67ABD83F33D}"/>
              </a:ext>
            </a:extLst>
          </p:cNvPr>
          <p:cNvGraphicFramePr>
            <a:graphicFrameLocks noGrp="1"/>
          </p:cNvGraphicFramePr>
          <p:nvPr>
            <p:ph idx="1"/>
            <p:extLst>
              <p:ext uri="{D42A27DB-BD31-4B8C-83A1-F6EECF244321}">
                <p14:modId xmlns:p14="http://schemas.microsoft.com/office/powerpoint/2010/main" val="2772259934"/>
              </p:ext>
            </p:extLst>
          </p:nvPr>
        </p:nvGraphicFramePr>
        <p:xfrm>
          <a:off x="5033757" y="928510"/>
          <a:ext cx="6285795" cy="539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052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 name="Rectangle 191">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C099D-1837-46EF-82BE-274B91935E64}"/>
              </a:ext>
            </a:extLst>
          </p:cNvPr>
          <p:cNvSpPr>
            <a:spLocks noGrp="1"/>
          </p:cNvSpPr>
          <p:nvPr>
            <p:ph type="title"/>
          </p:nvPr>
        </p:nvSpPr>
        <p:spPr>
          <a:xfrm>
            <a:off x="643855" y="1447800"/>
            <a:ext cx="3108626" cy="4572000"/>
          </a:xfrm>
        </p:spPr>
        <p:txBody>
          <a:bodyPr vert="horz" lIns="91440" tIns="45720" rIns="91440" bIns="45720" rtlCol="0" anchor="ctr">
            <a:normAutofit/>
          </a:bodyPr>
          <a:lstStyle/>
          <a:p>
            <a:r>
              <a:rPr lang="en-US" sz="3200">
                <a:solidFill>
                  <a:srgbClr val="F2F2F2"/>
                </a:solidFill>
                <a:cs typeface="Calibri Light"/>
              </a:rPr>
              <a:t>Questions for </a:t>
            </a:r>
            <a:r>
              <a:rPr lang="en-US" sz="3200">
                <a:solidFill>
                  <a:srgbClr val="F2F2F2"/>
                </a:solidFill>
                <a:ea typeface="+mj-lt"/>
                <a:cs typeface="+mj-lt"/>
              </a:rPr>
              <a:t>CAS Interiors Inc.</a:t>
            </a:r>
            <a:endParaRPr lang="en-US" sz="3200">
              <a:solidFill>
                <a:srgbClr val="F2F2F2"/>
              </a:solidFill>
            </a:endParaRPr>
          </a:p>
        </p:txBody>
      </p:sp>
      <p:sp>
        <p:nvSpPr>
          <p:cNvPr id="296" name="Freeform: Shape 192">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98" name="Rectangle 19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3" name="Diagram 293">
            <a:extLst>
              <a:ext uri="{FF2B5EF4-FFF2-40B4-BE49-F238E27FC236}">
                <a16:creationId xmlns:a16="http://schemas.microsoft.com/office/drawing/2014/main" id="{2C1258CC-A68B-46BD-B16B-C67ABD83F33D}"/>
              </a:ext>
            </a:extLst>
          </p:cNvPr>
          <p:cNvGraphicFramePr>
            <a:graphicFrameLocks noGrp="1"/>
          </p:cNvGraphicFramePr>
          <p:nvPr>
            <p:ph idx="1"/>
            <p:extLst>
              <p:ext uri="{D42A27DB-BD31-4B8C-83A1-F6EECF244321}">
                <p14:modId xmlns:p14="http://schemas.microsoft.com/office/powerpoint/2010/main" val="3344278683"/>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078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5" name="Picture 94">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7" name="Oval 96">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9" name="Picture 98">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1" name="Picture 100">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3" name="Rectangle 102">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5" name="Rectangle 104">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7"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935DD46-369C-4BA5-B806-97354DB50616}"/>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a:solidFill>
                  <a:srgbClr val="EBEBEB"/>
                </a:solidFill>
              </a:rPr>
              <a:t>“Whatever it Takes”</a:t>
            </a:r>
          </a:p>
        </p:txBody>
      </p:sp>
      <p:sp>
        <p:nvSpPr>
          <p:cNvPr id="109" name="Rectangle 108">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1" name="Freeform: Shape 110">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Diagram 5">
            <a:extLst>
              <a:ext uri="{FF2B5EF4-FFF2-40B4-BE49-F238E27FC236}">
                <a16:creationId xmlns:a16="http://schemas.microsoft.com/office/drawing/2014/main" id="{B4905FE1-B627-42AD-BE40-FCF812F4D979}"/>
              </a:ext>
            </a:extLst>
          </p:cNvPr>
          <p:cNvGraphicFramePr/>
          <p:nvPr>
            <p:extLst>
              <p:ext uri="{D42A27DB-BD31-4B8C-83A1-F6EECF244321}">
                <p14:modId xmlns:p14="http://schemas.microsoft.com/office/powerpoint/2010/main" val="140011039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33777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55BA-A2DD-4F6A-AC97-22AF945AA810}"/>
              </a:ext>
            </a:extLst>
          </p:cNvPr>
          <p:cNvSpPr>
            <a:spLocks noGrp="1"/>
          </p:cNvSpPr>
          <p:nvPr>
            <p:ph type="title"/>
          </p:nvPr>
        </p:nvSpPr>
        <p:spPr>
          <a:xfrm>
            <a:off x="954438" y="351612"/>
            <a:ext cx="9404723" cy="1400530"/>
          </a:xfrm>
        </p:spPr>
        <p:txBody>
          <a:bodyPr/>
          <a:lstStyle/>
          <a:p>
            <a:r>
              <a:rPr lang="en-US">
                <a:ea typeface="+mj-lt"/>
                <a:cs typeface="+mj-lt"/>
              </a:rPr>
              <a:t>Project Coordinator: </a:t>
            </a:r>
            <a:br>
              <a:rPr lang="en-US">
                <a:ea typeface="+mj-lt"/>
                <a:cs typeface="+mj-lt"/>
              </a:rPr>
            </a:br>
            <a:r>
              <a:rPr lang="en-US">
                <a:ea typeface="+mj-lt"/>
                <a:cs typeface="+mj-lt"/>
              </a:rPr>
              <a:t>Current Job Tasks</a:t>
            </a:r>
            <a:endParaRPr lang="en-US"/>
          </a:p>
          <a:p>
            <a:endParaRPr lang="en-US"/>
          </a:p>
        </p:txBody>
      </p:sp>
      <p:graphicFrame>
        <p:nvGraphicFramePr>
          <p:cNvPr id="285" name="Content Placeholder 2">
            <a:extLst>
              <a:ext uri="{FF2B5EF4-FFF2-40B4-BE49-F238E27FC236}">
                <a16:creationId xmlns:a16="http://schemas.microsoft.com/office/drawing/2014/main" id="{6E6896D1-72EB-4CBE-AE9E-90E1212349A4}"/>
              </a:ext>
            </a:extLst>
          </p:cNvPr>
          <p:cNvGraphicFramePr>
            <a:graphicFrameLocks noGrp="1"/>
          </p:cNvGraphicFramePr>
          <p:nvPr>
            <p:extLst>
              <p:ext uri="{D42A27DB-BD31-4B8C-83A1-F6EECF244321}">
                <p14:modId xmlns:p14="http://schemas.microsoft.com/office/powerpoint/2010/main" val="3108244445"/>
              </p:ext>
            </p:extLst>
          </p:nvPr>
        </p:nvGraphicFramePr>
        <p:xfrm>
          <a:off x="954438" y="192144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51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FA53-6546-4EE6-A204-5410845C6B62}"/>
              </a:ext>
            </a:extLst>
          </p:cNvPr>
          <p:cNvSpPr>
            <a:spLocks noGrp="1"/>
          </p:cNvSpPr>
          <p:nvPr>
            <p:ph type="title"/>
          </p:nvPr>
        </p:nvSpPr>
        <p:spPr>
          <a:xfrm>
            <a:off x="939622" y="464007"/>
            <a:ext cx="9404723" cy="1400530"/>
          </a:xfrm>
        </p:spPr>
        <p:txBody>
          <a:bodyPr>
            <a:normAutofit/>
          </a:bodyPr>
          <a:lstStyle/>
          <a:p>
            <a:r>
              <a:rPr lang="en-US"/>
              <a:t>Project Coordinator: </a:t>
            </a:r>
            <a:br>
              <a:rPr lang="en-US"/>
            </a:br>
            <a:r>
              <a:rPr lang="en-US">
                <a:ea typeface="+mj-lt"/>
                <a:cs typeface="+mj-lt"/>
              </a:rPr>
              <a:t>Future Job Tasks</a:t>
            </a:r>
          </a:p>
          <a:p>
            <a:endParaRPr lang="en-US"/>
          </a:p>
        </p:txBody>
      </p:sp>
      <p:graphicFrame>
        <p:nvGraphicFramePr>
          <p:cNvPr id="9" name="Diagram 9">
            <a:extLst>
              <a:ext uri="{FF2B5EF4-FFF2-40B4-BE49-F238E27FC236}">
                <a16:creationId xmlns:a16="http://schemas.microsoft.com/office/drawing/2014/main" id="{7B3E895E-9A49-49A5-8270-EDE901C67626}"/>
              </a:ext>
            </a:extLst>
          </p:cNvPr>
          <p:cNvGraphicFramePr/>
          <p:nvPr>
            <p:extLst>
              <p:ext uri="{D42A27DB-BD31-4B8C-83A1-F6EECF244321}">
                <p14:modId xmlns:p14="http://schemas.microsoft.com/office/powerpoint/2010/main" val="3037092485"/>
              </p:ext>
            </p:extLst>
          </p:nvPr>
        </p:nvGraphicFramePr>
        <p:xfrm>
          <a:off x="1718555" y="2061062"/>
          <a:ext cx="9404352"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044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7" name="Rectangle 3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ED9BF-4508-48E3-B186-F9092A4C2BF0}"/>
              </a:ext>
            </a:extLst>
          </p:cNvPr>
          <p:cNvSpPr>
            <a:spLocks noGrp="1"/>
          </p:cNvSpPr>
          <p:nvPr>
            <p:ph type="title"/>
          </p:nvPr>
        </p:nvSpPr>
        <p:spPr>
          <a:xfrm>
            <a:off x="648930" y="629266"/>
            <a:ext cx="6188190" cy="1622321"/>
          </a:xfrm>
        </p:spPr>
        <p:txBody>
          <a:bodyPr>
            <a:normAutofit/>
          </a:bodyPr>
          <a:lstStyle/>
          <a:p>
            <a:r>
              <a:rPr lang="en-US" b="1">
                <a:solidFill>
                  <a:srgbClr val="EBEBEB"/>
                </a:solidFill>
              </a:rPr>
              <a:t>Competencies &amp; Behaviours</a:t>
            </a:r>
          </a:p>
        </p:txBody>
      </p:sp>
      <p:sp>
        <p:nvSpPr>
          <p:cNvPr id="3" name="Content Placeholder 2">
            <a:extLst>
              <a:ext uri="{FF2B5EF4-FFF2-40B4-BE49-F238E27FC236}">
                <a16:creationId xmlns:a16="http://schemas.microsoft.com/office/drawing/2014/main" id="{841BB0FD-820F-4301-B309-921EAEC0CF34}"/>
              </a:ext>
            </a:extLst>
          </p:cNvPr>
          <p:cNvSpPr>
            <a:spLocks noGrp="1"/>
          </p:cNvSpPr>
          <p:nvPr>
            <p:ph idx="1"/>
          </p:nvPr>
        </p:nvSpPr>
        <p:spPr>
          <a:xfrm>
            <a:off x="648930" y="2438400"/>
            <a:ext cx="6188189" cy="3785419"/>
          </a:xfrm>
        </p:spPr>
        <p:txBody>
          <a:bodyPr vert="horz" lIns="91440" tIns="45720" rIns="91440" bIns="45720" rtlCol="0">
            <a:normAutofit/>
          </a:bodyPr>
          <a:lstStyle/>
          <a:p>
            <a:pPr>
              <a:lnSpc>
                <a:spcPct val="90000"/>
              </a:lnSpc>
            </a:pPr>
            <a:r>
              <a:rPr lang="en-US" sz="1700">
                <a:solidFill>
                  <a:srgbClr val="FFFFFF"/>
                </a:solidFill>
                <a:ea typeface="+mj-lt"/>
                <a:cs typeface="+mj-lt"/>
              </a:rPr>
              <a:t>Motivational</a:t>
            </a:r>
          </a:p>
          <a:p>
            <a:pPr>
              <a:lnSpc>
                <a:spcPct val="90000"/>
              </a:lnSpc>
            </a:pPr>
            <a:r>
              <a:rPr lang="en-US" sz="1700">
                <a:solidFill>
                  <a:srgbClr val="FFFFFF"/>
                </a:solidFill>
                <a:ea typeface="+mj-lt"/>
                <a:cs typeface="+mj-lt"/>
              </a:rPr>
              <a:t>Organization skills</a:t>
            </a:r>
          </a:p>
          <a:p>
            <a:pPr>
              <a:lnSpc>
                <a:spcPct val="90000"/>
              </a:lnSpc>
            </a:pPr>
            <a:r>
              <a:rPr lang="en-US" sz="1700">
                <a:solidFill>
                  <a:srgbClr val="FFFFFF"/>
                </a:solidFill>
                <a:ea typeface="+mj-lt"/>
                <a:cs typeface="+mj-lt"/>
              </a:rPr>
              <a:t>Confidence</a:t>
            </a:r>
          </a:p>
          <a:p>
            <a:pPr>
              <a:lnSpc>
                <a:spcPct val="90000"/>
              </a:lnSpc>
            </a:pPr>
            <a:r>
              <a:rPr lang="en-US" sz="1700">
                <a:solidFill>
                  <a:srgbClr val="FFFFFF"/>
                </a:solidFill>
                <a:ea typeface="+mj-lt"/>
                <a:cs typeface="+mj-lt"/>
              </a:rPr>
              <a:t>Responsible/dependable</a:t>
            </a:r>
          </a:p>
          <a:p>
            <a:pPr>
              <a:lnSpc>
                <a:spcPct val="90000"/>
              </a:lnSpc>
            </a:pPr>
            <a:r>
              <a:rPr lang="en-US" sz="1700">
                <a:solidFill>
                  <a:srgbClr val="FFFFFF"/>
                </a:solidFill>
                <a:ea typeface="+mj-lt"/>
                <a:cs typeface="+mj-lt"/>
              </a:rPr>
              <a:t>Team player</a:t>
            </a:r>
          </a:p>
          <a:p>
            <a:pPr>
              <a:lnSpc>
                <a:spcPct val="90000"/>
              </a:lnSpc>
            </a:pPr>
            <a:r>
              <a:rPr lang="en-US" sz="1700">
                <a:solidFill>
                  <a:srgbClr val="FFFFFF"/>
                </a:solidFill>
                <a:ea typeface="+mj-lt"/>
                <a:cs typeface="+mj-lt"/>
              </a:rPr>
              <a:t>Good sense of humour </a:t>
            </a:r>
          </a:p>
          <a:p>
            <a:pPr>
              <a:lnSpc>
                <a:spcPct val="90000"/>
              </a:lnSpc>
            </a:pPr>
            <a:r>
              <a:rPr lang="en-US" sz="1700">
                <a:solidFill>
                  <a:srgbClr val="FFFFFF"/>
                </a:solidFill>
                <a:ea typeface="+mj-lt"/>
                <a:cs typeface="+mj-lt"/>
              </a:rPr>
              <a:t>Positive attitude</a:t>
            </a:r>
          </a:p>
          <a:p>
            <a:pPr>
              <a:lnSpc>
                <a:spcPct val="90000"/>
              </a:lnSpc>
            </a:pPr>
            <a:r>
              <a:rPr lang="en-US" sz="1700">
                <a:solidFill>
                  <a:srgbClr val="FFFFFF"/>
                </a:solidFill>
                <a:ea typeface="+mj-lt"/>
                <a:cs typeface="+mj-lt"/>
              </a:rPr>
              <a:t>Knowledge of drawings and documentation</a:t>
            </a:r>
          </a:p>
          <a:p>
            <a:pPr>
              <a:lnSpc>
                <a:spcPct val="90000"/>
              </a:lnSpc>
            </a:pPr>
            <a:r>
              <a:rPr lang="en-US" sz="1700">
                <a:solidFill>
                  <a:srgbClr val="FFFFFF"/>
                </a:solidFill>
                <a:ea typeface="+mj-lt"/>
                <a:cs typeface="+mj-lt"/>
              </a:rPr>
              <a:t>Effective and clear communication</a:t>
            </a:r>
          </a:p>
          <a:p>
            <a:pPr>
              <a:lnSpc>
                <a:spcPct val="90000"/>
              </a:lnSpc>
            </a:pPr>
            <a:r>
              <a:rPr lang="en-US" sz="1700">
                <a:solidFill>
                  <a:srgbClr val="FFFFFF"/>
                </a:solidFill>
                <a:ea typeface="+mj-lt"/>
                <a:cs typeface="+mj-lt"/>
              </a:rPr>
              <a:t>Multitask in a fast-paced work environment</a:t>
            </a:r>
          </a:p>
          <a:p>
            <a:pPr>
              <a:lnSpc>
                <a:spcPct val="90000"/>
              </a:lnSpc>
            </a:pPr>
            <a:endParaRPr lang="en-US" sz="1700" b="1">
              <a:solidFill>
                <a:srgbClr val="FFFFFF"/>
              </a:solidFill>
              <a:ea typeface="+mj-lt"/>
              <a:cs typeface="+mj-lt"/>
            </a:endParaRPr>
          </a:p>
        </p:txBody>
      </p:sp>
      <p:sp>
        <p:nvSpPr>
          <p:cNvPr id="3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25" descr="A store inside of a building&#10;&#10;Description generated with high confidence">
            <a:extLst>
              <a:ext uri="{FF2B5EF4-FFF2-40B4-BE49-F238E27FC236}">
                <a16:creationId xmlns:a16="http://schemas.microsoft.com/office/drawing/2014/main" id="{05FE5F96-AF4C-42DD-8730-31BC6A533ABB}"/>
              </a:ext>
            </a:extLst>
          </p:cNvPr>
          <p:cNvPicPr>
            <a:picLocks noChangeAspect="1"/>
          </p:cNvPicPr>
          <p:nvPr/>
        </p:nvPicPr>
        <p:blipFill rotWithShape="1">
          <a:blip r:embed="rId4"/>
          <a:srcRect r="51691" b="-2"/>
          <a:stretch/>
        </p:blipFill>
        <p:spPr>
          <a:xfrm>
            <a:off x="7229175" y="1"/>
            <a:ext cx="4963245" cy="6858001"/>
          </a:xfrm>
          <a:custGeom>
            <a:avLst/>
            <a:gdLst>
              <a:gd name="connsiteX0" fmla="*/ 1177 w 4963245"/>
              <a:gd name="connsiteY0" fmla="*/ 0 h 6858001"/>
              <a:gd name="connsiteX1" fmla="*/ 1344715 w 4963245"/>
              <a:gd name="connsiteY1" fmla="*/ 0 h 6858001"/>
              <a:gd name="connsiteX2" fmla="*/ 1344715 w 4963245"/>
              <a:gd name="connsiteY2" fmla="*/ 1 h 6858001"/>
              <a:gd name="connsiteX3" fmla="*/ 4963245 w 4963245"/>
              <a:gd name="connsiteY3" fmla="*/ 1 h 6858001"/>
              <a:gd name="connsiteX4" fmla="*/ 4963244 w 4963245"/>
              <a:gd name="connsiteY4" fmla="*/ 6858001 h 6858001"/>
              <a:gd name="connsiteX5" fmla="*/ 900697 w 4963245"/>
              <a:gd name="connsiteY5" fmla="*/ 6858001 h 6858001"/>
              <a:gd name="connsiteX6" fmla="*/ 900697 w 4963245"/>
              <a:gd name="connsiteY6" fmla="*/ 6858000 h 6858001"/>
              <a:gd name="connsiteX7" fmla="*/ 0 w 4963245"/>
              <a:gd name="connsiteY7" fmla="*/ 6858000 h 6858001"/>
              <a:gd name="connsiteX8" fmla="*/ 5883 w 4963245"/>
              <a:gd name="connsiteY8" fmla="*/ 6817538 h 6858001"/>
              <a:gd name="connsiteX9" fmla="*/ 23196 w 4963245"/>
              <a:gd name="connsiteY9" fmla="*/ 6698894 h 6858001"/>
              <a:gd name="connsiteX10" fmla="*/ 35299 w 4963245"/>
              <a:gd name="connsiteY10" fmla="*/ 6612483 h 6858001"/>
              <a:gd name="connsiteX11" fmla="*/ 48073 w 4963245"/>
              <a:gd name="connsiteY11" fmla="*/ 6509613 h 6858001"/>
              <a:gd name="connsiteX12" fmla="*/ 63369 w 4963245"/>
              <a:gd name="connsiteY12" fmla="*/ 6387541 h 6858001"/>
              <a:gd name="connsiteX13" fmla="*/ 79506 w 4963245"/>
              <a:gd name="connsiteY13" fmla="*/ 6252438 h 6858001"/>
              <a:gd name="connsiteX14" fmla="*/ 96483 w 4963245"/>
              <a:gd name="connsiteY14" fmla="*/ 6100191 h 6858001"/>
              <a:gd name="connsiteX15" fmla="*/ 114469 w 4963245"/>
              <a:gd name="connsiteY15" fmla="*/ 5934227 h 6858001"/>
              <a:gd name="connsiteX16" fmla="*/ 132454 w 4963245"/>
              <a:gd name="connsiteY16" fmla="*/ 5753862 h 6858001"/>
              <a:gd name="connsiteX17" fmla="*/ 150776 w 4963245"/>
              <a:gd name="connsiteY17" fmla="*/ 5561838 h 6858001"/>
              <a:gd name="connsiteX18" fmla="*/ 167753 w 4963245"/>
              <a:gd name="connsiteY18" fmla="*/ 5354726 h 6858001"/>
              <a:gd name="connsiteX19" fmla="*/ 184058 w 4963245"/>
              <a:gd name="connsiteY19" fmla="*/ 5138013 h 6858001"/>
              <a:gd name="connsiteX20" fmla="*/ 198849 w 4963245"/>
              <a:gd name="connsiteY20" fmla="*/ 4908956 h 6858001"/>
              <a:gd name="connsiteX21" fmla="*/ 212969 w 4963245"/>
              <a:gd name="connsiteY21" fmla="*/ 4670298 h 6858001"/>
              <a:gd name="connsiteX22" fmla="*/ 226248 w 4963245"/>
              <a:gd name="connsiteY22" fmla="*/ 4421352 h 6858001"/>
              <a:gd name="connsiteX23" fmla="*/ 230955 w 4963245"/>
              <a:gd name="connsiteY23" fmla="*/ 4293793 h 6858001"/>
              <a:gd name="connsiteX24" fmla="*/ 236165 w 4963245"/>
              <a:gd name="connsiteY24" fmla="*/ 4163492 h 6858001"/>
              <a:gd name="connsiteX25" fmla="*/ 241040 w 4963245"/>
              <a:gd name="connsiteY25" fmla="*/ 4031133 h 6858001"/>
              <a:gd name="connsiteX26" fmla="*/ 244234 w 4963245"/>
              <a:gd name="connsiteY26" fmla="*/ 3898087 h 6858001"/>
              <a:gd name="connsiteX27" fmla="*/ 247091 w 4963245"/>
              <a:gd name="connsiteY27" fmla="*/ 3762299 h 6858001"/>
              <a:gd name="connsiteX28" fmla="*/ 250117 w 4963245"/>
              <a:gd name="connsiteY28" fmla="*/ 3625139 h 6858001"/>
              <a:gd name="connsiteX29" fmla="*/ 252134 w 4963245"/>
              <a:gd name="connsiteY29" fmla="*/ 3485236 h 6858001"/>
              <a:gd name="connsiteX30" fmla="*/ 252134 w 4963245"/>
              <a:gd name="connsiteY30" fmla="*/ 3343961 h 6858001"/>
              <a:gd name="connsiteX31" fmla="*/ 253142 w 4963245"/>
              <a:gd name="connsiteY31" fmla="*/ 3201315 h 6858001"/>
              <a:gd name="connsiteX32" fmla="*/ 252134 w 4963245"/>
              <a:gd name="connsiteY32" fmla="*/ 3057297 h 6858001"/>
              <a:gd name="connsiteX33" fmla="*/ 250117 w 4963245"/>
              <a:gd name="connsiteY33" fmla="*/ 2911221 h 6858001"/>
              <a:gd name="connsiteX34" fmla="*/ 248268 w 4963245"/>
              <a:gd name="connsiteY34" fmla="*/ 2765146 h 6858001"/>
              <a:gd name="connsiteX35" fmla="*/ 244234 w 4963245"/>
              <a:gd name="connsiteY35" fmla="*/ 2617013 h 6858001"/>
              <a:gd name="connsiteX36" fmla="*/ 240032 w 4963245"/>
              <a:gd name="connsiteY36" fmla="*/ 2467509 h 6858001"/>
              <a:gd name="connsiteX37" fmla="*/ 235157 w 4963245"/>
              <a:gd name="connsiteY37" fmla="*/ 2318004 h 6858001"/>
              <a:gd name="connsiteX38" fmla="*/ 228266 w 4963245"/>
              <a:gd name="connsiteY38" fmla="*/ 2167128 h 6858001"/>
              <a:gd name="connsiteX39" fmla="*/ 220029 w 4963245"/>
              <a:gd name="connsiteY39" fmla="*/ 2014881 h 6858001"/>
              <a:gd name="connsiteX40" fmla="*/ 212129 w 4963245"/>
              <a:gd name="connsiteY40" fmla="*/ 1861947 h 6858001"/>
              <a:gd name="connsiteX41" fmla="*/ 202044 w 4963245"/>
              <a:gd name="connsiteY41" fmla="*/ 1709014 h 6858001"/>
              <a:gd name="connsiteX42" fmla="*/ 189941 w 4963245"/>
              <a:gd name="connsiteY42" fmla="*/ 1554023 h 6858001"/>
              <a:gd name="connsiteX43" fmla="*/ 177839 w 4963245"/>
              <a:gd name="connsiteY43" fmla="*/ 1401090 h 6858001"/>
              <a:gd name="connsiteX44" fmla="*/ 163887 w 4963245"/>
              <a:gd name="connsiteY44" fmla="*/ 1245413 h 6858001"/>
              <a:gd name="connsiteX45" fmla="*/ 148591 w 4963245"/>
              <a:gd name="connsiteY45" fmla="*/ 1089051 h 6858001"/>
              <a:gd name="connsiteX46" fmla="*/ 132455 w 4963245"/>
              <a:gd name="connsiteY46" fmla="*/ 934746 h 6858001"/>
              <a:gd name="connsiteX47" fmla="*/ 113629 w 4963245"/>
              <a:gd name="connsiteY47" fmla="*/ 778383 h 6858001"/>
              <a:gd name="connsiteX48" fmla="*/ 93458 w 4963245"/>
              <a:gd name="connsiteY48" fmla="*/ 622707 h 6858001"/>
              <a:gd name="connsiteX49" fmla="*/ 73455 w 4963245"/>
              <a:gd name="connsiteY49" fmla="*/ 466344 h 6858001"/>
              <a:gd name="connsiteX50" fmla="*/ 50091 w 4963245"/>
              <a:gd name="connsiteY50" fmla="*/ 310668 h 6858001"/>
              <a:gd name="connsiteX51" fmla="*/ 26222 w 4963245"/>
              <a:gd name="connsiteY51"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9" name="TextBox 28">
            <a:extLst>
              <a:ext uri="{FF2B5EF4-FFF2-40B4-BE49-F238E27FC236}">
                <a16:creationId xmlns:a16="http://schemas.microsoft.com/office/drawing/2014/main" id="{03323729-602C-4B88-881C-E57D1A7E978F}"/>
              </a:ext>
            </a:extLst>
          </p:cNvPr>
          <p:cNvSpPr txBox="1"/>
          <p:nvPr/>
        </p:nvSpPr>
        <p:spPr>
          <a:xfrm>
            <a:off x="8764438" y="6377796"/>
            <a:ext cx="36058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t>Image from CAS Interiors Inc.</a:t>
            </a:r>
          </a:p>
        </p:txBody>
      </p:sp>
    </p:spTree>
    <p:extLst>
      <p:ext uri="{BB962C8B-B14F-4D97-AF65-F5344CB8AC3E}">
        <p14:creationId xmlns:p14="http://schemas.microsoft.com/office/powerpoint/2010/main" val="75608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889</Words>
  <Application>Microsoft Office PowerPoint</Application>
  <PresentationFormat>Widescreen</PresentationFormat>
  <Paragraphs>126</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Performance Management  Competency Model</vt:lpstr>
      <vt:lpstr>Agenda</vt:lpstr>
      <vt:lpstr>Employer Details</vt:lpstr>
      <vt:lpstr>Questions for CAS Interiors Inc.</vt:lpstr>
      <vt:lpstr>Questions for CAS Interiors Inc.</vt:lpstr>
      <vt:lpstr>“Whatever it Takes”</vt:lpstr>
      <vt:lpstr>Project Coordinator:  Current Job Tasks </vt:lpstr>
      <vt:lpstr>Project Coordinator:  Future Job Tasks </vt:lpstr>
      <vt:lpstr>Competencies &amp; Behaviours</vt:lpstr>
      <vt:lpstr>Competency Model: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Brinkman</dc:creator>
  <cp:lastModifiedBy>Samena Brinkman</cp:lastModifiedBy>
  <cp:revision>2</cp:revision>
  <dcterms:created xsi:type="dcterms:W3CDTF">2020-01-28T15:01:59Z</dcterms:created>
  <dcterms:modified xsi:type="dcterms:W3CDTF">2020-02-08T19:17:37Z</dcterms:modified>
</cp:coreProperties>
</file>